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80" r:id="rId3"/>
    <p:sldId id="260" r:id="rId4"/>
    <p:sldId id="261" r:id="rId5"/>
    <p:sldId id="282" r:id="rId6"/>
    <p:sldId id="262" r:id="rId7"/>
    <p:sldId id="264" r:id="rId8"/>
    <p:sldId id="265" r:id="rId9"/>
    <p:sldId id="266" r:id="rId10"/>
    <p:sldId id="317" r:id="rId11"/>
    <p:sldId id="293" r:id="rId12"/>
    <p:sldId id="271" r:id="rId13"/>
    <p:sldId id="273" r:id="rId14"/>
    <p:sldId id="275" r:id="rId15"/>
    <p:sldId id="276" r:id="rId16"/>
    <p:sldId id="290" r:id="rId17"/>
    <p:sldId id="279" r:id="rId18"/>
    <p:sldId id="283" r:id="rId19"/>
    <p:sldId id="291" r:id="rId20"/>
    <p:sldId id="284" r:id="rId21"/>
    <p:sldId id="313" r:id="rId22"/>
    <p:sldId id="314" r:id="rId23"/>
    <p:sldId id="294" r:id="rId24"/>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202BE"/>
    <a:srgbClr val="FF99FF"/>
    <a:srgbClr val="FF0000"/>
    <a:srgbClr val="339966"/>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100" d="100"/>
          <a:sy n="100" d="100"/>
        </p:scale>
        <p:origin x="-5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0" y="0"/>
            <a:ext cx="5867400" cy="6858000"/>
            <a:chOff x="0" y="0"/>
            <a:chExt cx="3696" cy="4320"/>
          </a:xfrm>
        </p:grpSpPr>
        <p:sp>
          <p:nvSpPr>
            <p:cNvPr id="15" name="Rectangle 3"/>
            <p:cNvSpPr>
              <a:spLocks noChangeArrowheads="1"/>
            </p:cNvSpPr>
            <p:nvPr/>
          </p:nvSpPr>
          <p:spPr bwMode="auto">
            <a:xfrm>
              <a:off x="0" y="0"/>
              <a:ext cx="2880" cy="432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vi-V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vi-V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grpSp>
      <p:grpSp>
        <p:nvGrpSpPr>
          <p:cNvPr id="2053" name="Group 5"/>
          <p:cNvGrpSpPr/>
          <p:nvPr/>
        </p:nvGrpSpPr>
        <p:grpSpPr>
          <a:xfrm>
            <a:off x="3632200" y="4889500"/>
            <a:ext cx="4876800" cy="319088"/>
            <a:chOff x="2288" y="3080"/>
            <a:chExt cx="3072" cy="201"/>
          </a:xfrm>
        </p:grpSpPr>
        <p:sp>
          <p:nvSpPr>
            <p:cNvPr id="1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9" name="AutoShape 7"/>
            <p:cNvSpPr>
              <a:spLocks noChangeArrowheads="1"/>
            </p:cNvSpPr>
            <p:nvPr/>
          </p:nvSpPr>
          <p:spPr bwMode="auto">
            <a:xfrm>
              <a:off x="5196" y="3080"/>
              <a:ext cx="164" cy="201"/>
            </a:xfrm>
            <a:prstGeom prst="flowChartDelay">
              <a:avLst/>
            </a:prstGeom>
            <a:solidFill>
              <a:schemeClr val="hlink"/>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grpSp>
      <p:sp>
        <p:nvSpPr>
          <p:cNvPr id="11272" name="Rectangle 8"/>
          <p:cNvSpPr>
            <a:spLocks noGrp="1" noChangeArrowheads="1"/>
          </p:cNvSpPr>
          <p:nvPr>
            <p:ph type="subTitle" idx="1"/>
          </p:nvPr>
        </p:nvSpPr>
        <p:spPr>
          <a:xfrm>
            <a:off x="4673600" y="2927350"/>
            <a:ext cx="4013200" cy="1822450"/>
          </a:xfrm>
        </p:spPr>
        <p:txBody>
          <a:bodyPr anchor="b"/>
          <a:lstStyle>
            <a:lvl1pPr marL="0" indent="0">
              <a:buFont typeface="Wingdings" panose="05000000000000000000" pitchFamily="2" charset="2"/>
              <a:buNone/>
              <a:defRPr>
                <a:solidFill>
                  <a:schemeClr val="tx2"/>
                </a:solidFill>
              </a:defRPr>
            </a:lvl1pPr>
          </a:lstStyle>
          <a:p>
            <a:pPr fontAlgn="base"/>
            <a:r>
              <a:rPr lang="en-US" strike="noStrike" noProof="1"/>
              <a:t>Click to edit Master subtitle style</a:t>
            </a:r>
          </a:p>
        </p:txBody>
      </p:sp>
      <p:sp>
        <p:nvSpPr>
          <p:cNvPr id="11276"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fontAlgn="base"/>
            <a:r>
              <a:rPr lang="en-US" strike="noStrike" noProof="1"/>
              <a:t>Click to edit Master title style</a:t>
            </a:r>
          </a:p>
        </p:txBody>
      </p:sp>
      <p:sp>
        <p:nvSpPr>
          <p:cNvPr id="20" name="Date Placeholder 19"/>
          <p:cNvSpPr>
            <a:spLocks noGrp="1" noChangeArrowheads="1"/>
          </p:cNvSpPr>
          <p:nvPr>
            <p:ph type="dt" sz="quarter" idx="2"/>
          </p:nvPr>
        </p:nvSpPr>
        <p:spPr bwMode="auto">
          <a:xfrm>
            <a:off x="2438400" y="6248400"/>
            <a:ext cx="2130425" cy="474663"/>
          </a:xfrm>
          <a:prstGeom prst="rect">
            <a:avLst/>
          </a:prstGeom>
          <a:noFill/>
          <a:ln w="9525">
            <a:noFill/>
            <a:miter lim="800000"/>
          </a:ln>
          <a:effectLst/>
        </p:spPr>
        <p:txBody>
          <a:bodyPr vert="horz" wrap="square" lIns="91440" tIns="45720" rIns="91440" bIns="45720" numCol="1" anchor="b" anchorCtr="0" compatLnSpc="1"/>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1" name="Footer Placeholder 20"/>
          <p:cNvSpPr>
            <a:spLocks noGrp="1" noChangeArrowheads="1"/>
          </p:cNvSpPr>
          <p:nvPr>
            <p:ph type="ftr" sz="quarter" idx="3"/>
          </p:nvPr>
        </p:nvSpPr>
        <p:spPr bwMode="auto">
          <a:xfrm>
            <a:off x="5791200" y="6248400"/>
            <a:ext cx="2897188" cy="474663"/>
          </a:xfrm>
          <a:prstGeom prst="rect">
            <a:avLst/>
          </a:prstGeom>
          <a:noFill/>
          <a:ln w="9525">
            <a:noFill/>
            <a:miter lim="800000"/>
          </a:ln>
          <a:effectLst/>
        </p:spPr>
        <p:txBody>
          <a:bodyPr vert="horz" wrap="square" lIns="91440" tIns="45720" rIns="91440" bIns="45720" numCol="1" anchor="b" anchorCtr="0" compatLnSpc="1"/>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2" name="Slide Number Placeholder 21"/>
          <p:cNvSpPr>
            <a:spLocks noGrp="1" noChangeArrowheads="1"/>
          </p:cNvSpPr>
          <p:nvPr>
            <p:ph type="sldNum" sz="quarter" idx="4"/>
          </p:nvPr>
        </p:nvSpPr>
        <p:spPr bwMode="auto">
          <a:xfrm>
            <a:off x="76200" y="6248400"/>
            <a:ext cx="587375" cy="488950"/>
          </a:xfrm>
          <a:prstGeom prst="rect">
            <a:avLst/>
          </a:prstGeom>
          <a:noFill/>
          <a:ln w="9525">
            <a:noFill/>
            <a:miter lim="800000"/>
          </a:ln>
          <a:effectLst/>
        </p:spPr>
        <p:txBody>
          <a:bodyPr vert="horz" wrap="square" lIns="91440" tIns="45720" rIns="91440" bIns="45720" numCol="1" anchor="b" anchorCtr="0" compatLnSpc="1"/>
          <a:lstStyle/>
          <a:p>
            <a:pPr fontAlgn="base">
              <a:buNone/>
            </a:pPr>
            <a:fld id="{9A0DB2DC-4C9A-4742-B13C-FB6460FD3503}" type="slidenum">
              <a:rPr lang="en-US" strike="noStrike" noProof="1" dirty="0">
                <a:latin typeface="Arial" panose="020B0604020202020204" pitchFamily="34" charset="0"/>
                <a:ea typeface="+mn-ea"/>
                <a:cs typeface="+mn-cs"/>
              </a:rPr>
              <a:pPr fontAlgn="base">
                <a:buNone/>
              </a:pPr>
              <a:t>‹#›</a:t>
            </a:fld>
            <a:endParaRPr 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smtClean="0"/>
              <a:t>Bấm &amp; sửa kiểu tiêu đề</a:t>
            </a:r>
            <a:endParaRPr lang="vi-VN" strike="noStrike" noProof="1"/>
          </a:p>
        </p:txBody>
      </p:sp>
      <p:sp>
        <p:nvSpPr>
          <p:cNvPr id="3" name="Nơi giữ chỗ cho Văn bản Dọc 2"/>
          <p:cNvSpPr>
            <a:spLocks noGrp="1"/>
          </p:cNvSpPr>
          <p:nvPr>
            <p:ph type="body" orient="vert" idx="1" hasCustomPrompt="1"/>
          </p:nvPr>
        </p:nvSpPr>
        <p:spPr/>
        <p:txBody>
          <a:bodyPr vert="eaVert"/>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vi-VN" strike="noStrike" noProof="1"/>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705600" y="762000"/>
            <a:ext cx="1981200" cy="5324475"/>
          </a:xfrm>
        </p:spPr>
        <p:txBody>
          <a:bodyPr vert="eaVert"/>
          <a:lstStyle/>
          <a:p>
            <a:pPr fontAlgn="base"/>
            <a:r>
              <a:rPr lang="vi-VN" strike="noStrike" noProof="1" smtClean="0"/>
              <a:t>Bấm &amp; sửa kiểu tiêu đề</a:t>
            </a:r>
            <a:endParaRPr lang="vi-VN" strike="noStrike" noProof="1"/>
          </a:p>
        </p:txBody>
      </p:sp>
      <p:sp>
        <p:nvSpPr>
          <p:cNvPr id="3" name="Nơi giữ chỗ cho Văn bản Dọc 2"/>
          <p:cNvSpPr>
            <a:spLocks noGrp="1"/>
          </p:cNvSpPr>
          <p:nvPr>
            <p:ph type="body" orient="vert" idx="1" hasCustomPrompt="1"/>
          </p:nvPr>
        </p:nvSpPr>
        <p:spPr>
          <a:xfrm>
            <a:off x="762000" y="762000"/>
            <a:ext cx="5791200" cy="5324475"/>
          </a:xfrm>
        </p:spPr>
        <p:txBody>
          <a:bodyPr vert="eaVert"/>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vi-VN" strike="noStrike" noProof="1"/>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0" y="0"/>
            <a:ext cx="5867400" cy="6858000"/>
            <a:chOff x="0" y="0"/>
            <a:chExt cx="3696" cy="4320"/>
          </a:xfrm>
        </p:grpSpPr>
        <p:sp>
          <p:nvSpPr>
            <p:cNvPr id="15" name="Rectangle 3"/>
            <p:cNvSpPr>
              <a:spLocks noChangeArrowheads="1"/>
            </p:cNvSpPr>
            <p:nvPr/>
          </p:nvSpPr>
          <p:spPr bwMode="auto">
            <a:xfrm>
              <a:off x="0" y="0"/>
              <a:ext cx="2880" cy="4320"/>
            </a:xfrm>
            <a:prstGeom prst="rect">
              <a:avLst/>
            </a:prstGeom>
            <a:solidFill>
              <a:schemeClr val="accent2"/>
            </a:soli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vi-V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sp>
          <p:nvSpPr>
            <p:cNvPr id="1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vi-VN" sz="2400" b="0" i="0" u="none" strike="noStrike" kern="1200" cap="none" spc="0" normalizeH="0" baseline="0" noProof="0">
                <a:ln>
                  <a:noFill/>
                </a:ln>
                <a:solidFill>
                  <a:schemeClr val="tx1"/>
                </a:solidFill>
                <a:effectLst/>
                <a:uLnTx/>
                <a:uFillTx/>
                <a:latin typeface="Times New Roman" panose="02020603050405020304" pitchFamily="18" charset="0"/>
                <a:ea typeface="+mn-ea"/>
                <a:cs typeface="Arial" panose="020B0604020202020204" pitchFamily="34" charset="0"/>
              </a:endParaRPr>
            </a:p>
          </p:txBody>
        </p:sp>
      </p:grpSp>
      <p:grpSp>
        <p:nvGrpSpPr>
          <p:cNvPr id="2053" name="Group 5"/>
          <p:cNvGrpSpPr/>
          <p:nvPr/>
        </p:nvGrpSpPr>
        <p:grpSpPr>
          <a:xfrm>
            <a:off x="3632200" y="4889500"/>
            <a:ext cx="4876800" cy="319088"/>
            <a:chOff x="2288" y="3080"/>
            <a:chExt cx="3072" cy="201"/>
          </a:xfrm>
        </p:grpSpPr>
        <p:sp>
          <p:nvSpPr>
            <p:cNvPr id="1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9" name="AutoShape 7"/>
            <p:cNvSpPr>
              <a:spLocks noChangeArrowheads="1"/>
            </p:cNvSpPr>
            <p:nvPr/>
          </p:nvSpPr>
          <p:spPr bwMode="auto">
            <a:xfrm>
              <a:off x="5196" y="3080"/>
              <a:ext cx="164" cy="201"/>
            </a:xfrm>
            <a:prstGeom prst="flowChartDelay">
              <a:avLst/>
            </a:prstGeom>
            <a:solidFill>
              <a:schemeClr val="hlink"/>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grpSp>
      <p:sp>
        <p:nvSpPr>
          <p:cNvPr id="11272" name="Rectangle 8"/>
          <p:cNvSpPr>
            <a:spLocks noGrp="1" noChangeArrowheads="1"/>
          </p:cNvSpPr>
          <p:nvPr>
            <p:ph type="subTitle" idx="1"/>
          </p:nvPr>
        </p:nvSpPr>
        <p:spPr>
          <a:xfrm>
            <a:off x="4673600" y="2927350"/>
            <a:ext cx="4013200" cy="1822450"/>
          </a:xfrm>
        </p:spPr>
        <p:txBody>
          <a:bodyPr anchor="b"/>
          <a:lstStyle>
            <a:lvl1pPr marL="0" indent="0">
              <a:buFont typeface="Wingdings" panose="05000000000000000000" pitchFamily="2" charset="2"/>
              <a:buNone/>
              <a:defRPr>
                <a:solidFill>
                  <a:schemeClr val="tx2"/>
                </a:solidFill>
              </a:defRPr>
            </a:lvl1pPr>
          </a:lstStyle>
          <a:p>
            <a:pPr fontAlgn="base"/>
            <a:r>
              <a:rPr lang="en-US" strike="noStrike" noProof="1"/>
              <a:t>Click to edit Master subtitle style</a:t>
            </a:r>
          </a:p>
        </p:txBody>
      </p:sp>
      <p:sp>
        <p:nvSpPr>
          <p:cNvPr id="11276"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fontAlgn="base"/>
            <a:r>
              <a:rPr lang="en-US" strike="noStrike" noProof="1"/>
              <a:t>Click to edit Master title style</a:t>
            </a:r>
          </a:p>
        </p:txBody>
      </p:sp>
      <p:sp>
        <p:nvSpPr>
          <p:cNvPr id="20" name="Date Placeholder 19"/>
          <p:cNvSpPr>
            <a:spLocks noGrp="1" noChangeArrowheads="1"/>
          </p:cNvSpPr>
          <p:nvPr>
            <p:ph type="dt" sz="quarter" idx="2"/>
          </p:nvPr>
        </p:nvSpPr>
        <p:spPr bwMode="auto">
          <a:xfrm>
            <a:off x="2438400" y="6248400"/>
            <a:ext cx="2130425" cy="474663"/>
          </a:xfrm>
          <a:prstGeom prst="rect">
            <a:avLst/>
          </a:prstGeom>
          <a:noFill/>
          <a:ln w="9525">
            <a:noFill/>
            <a:miter lim="800000"/>
          </a:ln>
          <a:effectLst/>
        </p:spPr>
        <p:txBody>
          <a:bodyPr vert="horz" wrap="square" lIns="91440" tIns="45720" rIns="91440" bIns="45720" numCol="1" anchor="b" anchorCtr="0" compatLnSpc="1"/>
          <a:lstStyle>
            <a:lvl1pPr>
              <a:defRPr>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1" name="Footer Placeholder 20"/>
          <p:cNvSpPr>
            <a:spLocks noGrp="1" noChangeArrowheads="1"/>
          </p:cNvSpPr>
          <p:nvPr>
            <p:ph type="ftr" sz="quarter" idx="3"/>
          </p:nvPr>
        </p:nvSpPr>
        <p:spPr bwMode="auto">
          <a:xfrm>
            <a:off x="5791200" y="6248400"/>
            <a:ext cx="2897188" cy="474663"/>
          </a:xfrm>
          <a:prstGeom prst="rect">
            <a:avLst/>
          </a:prstGeom>
          <a:noFill/>
          <a:ln w="9525">
            <a:noFill/>
            <a:miter lim="800000"/>
          </a:ln>
          <a:effectLst/>
        </p:spPr>
        <p:txBody>
          <a:bodyPr vert="horz" wrap="square" lIns="91440" tIns="45720" rIns="91440" bIns="45720" numCol="1" anchor="b" anchorCtr="0" compatLnSpc="1"/>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2" name="Slide Number Placeholder 21"/>
          <p:cNvSpPr>
            <a:spLocks noGrp="1" noChangeArrowheads="1"/>
          </p:cNvSpPr>
          <p:nvPr>
            <p:ph type="sldNum" sz="quarter" idx="4"/>
          </p:nvPr>
        </p:nvSpPr>
        <p:spPr bwMode="auto">
          <a:xfrm>
            <a:off x="76200" y="6248400"/>
            <a:ext cx="587375" cy="488950"/>
          </a:xfrm>
          <a:prstGeom prst="rect">
            <a:avLst/>
          </a:prstGeom>
          <a:noFill/>
          <a:ln w="9525">
            <a:noFill/>
            <a:miter lim="800000"/>
          </a:ln>
          <a:effectLst/>
        </p:spPr>
        <p:txBody>
          <a:bodyPr vert="horz" wrap="square" lIns="91440" tIns="45720" rIns="91440" bIns="45720" numCol="1" anchor="b" anchorCtr="0" compatLnSpc="1"/>
          <a:lstStyle/>
          <a:p>
            <a:pPr fontAlgn="base">
              <a:buNone/>
            </a:pPr>
            <a:fld id="{9A0DB2DC-4C9A-4742-B13C-FB6460FD3503}" type="slidenum">
              <a:rPr lang="en-US" strike="noStrike" noProof="1" dirty="0">
                <a:latin typeface="Arial" panose="020B0604020202020204" pitchFamily="34" charset="0"/>
                <a:ea typeface="+mn-ea"/>
                <a:cs typeface="+mn-cs"/>
              </a:rPr>
              <a:pPr fontAlgn="base">
                <a:buNone/>
              </a:pPr>
              <a:t>‹#›</a:t>
            </a:fld>
            <a:endParaRPr 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smtClean="0"/>
              <a:t>Bấm &amp; sửa kiểu tiêu đề</a:t>
            </a:r>
            <a:endParaRPr lang="vi-VN" strike="noStrike" noProof="1"/>
          </a:p>
        </p:txBody>
      </p:sp>
      <p:sp>
        <p:nvSpPr>
          <p:cNvPr id="3" name="Nơi giữ chỗ cho Nội dung 2"/>
          <p:cNvSpPr>
            <a:spLocks noGrp="1"/>
          </p:cNvSpPr>
          <p:nvPr>
            <p:ph idx="1" hasCustomPrompt="1"/>
          </p:nvPr>
        </p:nvSpPr>
        <p:spPr/>
        <p:txBody>
          <a:bodyPr/>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vi-VN" strike="noStrike" noProof="1"/>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pPr fontAlgn="base"/>
            <a:r>
              <a:rPr lang="vi-VN" strike="noStrike" noProof="1" smtClean="0"/>
              <a:t>Bấm &amp; sửa kiểu tiêu đề</a:t>
            </a:r>
            <a:endParaRPr lang="vi-VN" strike="noStrike" noProof="1"/>
          </a:p>
        </p:txBody>
      </p:sp>
      <p:sp>
        <p:nvSpPr>
          <p:cNvPr id="3" name="Nơi giữ chỗ cho Văn bản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vi-VN" strike="noStrike" noProof="1" smtClean="0"/>
              <a:t>Bấm &amp; sửa kiểu tiêu đề</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smtClean="0"/>
              <a:t>Bấm &amp; sửa kiểu tiêu đề</a:t>
            </a:r>
            <a:endParaRPr lang="vi-VN" strike="noStrike" noProof="1"/>
          </a:p>
        </p:txBody>
      </p:sp>
      <p:sp>
        <p:nvSpPr>
          <p:cNvPr id="3" name="Nơi giữ chỗ cho Nội dung 2"/>
          <p:cNvSpPr>
            <a:spLocks noGrp="1"/>
          </p:cNvSpPr>
          <p:nvPr>
            <p:ph sz="half" idx="1" hasCustomPrompt="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vi-VN" strike="noStrike" noProof="1"/>
          </a:p>
        </p:txBody>
      </p:sp>
      <p:sp>
        <p:nvSpPr>
          <p:cNvPr id="4" name="Nơi giữ chỗ cho Nội dung 3"/>
          <p:cNvSpPr>
            <a:spLocks noGrp="1"/>
          </p:cNvSpPr>
          <p:nvPr>
            <p:ph sz="half" idx="2" hasCustomPrompt="1"/>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vi-VN" strike="noStrike" noProof="1"/>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4638"/>
            <a:ext cx="8229600" cy="1143000"/>
          </a:xfrm>
        </p:spPr>
        <p:txBody>
          <a:bodyPr/>
          <a:lstStyle>
            <a:lvl1pPr>
              <a:defRPr/>
            </a:lvl1pPr>
          </a:lstStyle>
          <a:p>
            <a:pPr fontAlgn="base"/>
            <a:r>
              <a:rPr lang="vi-VN" strike="noStrike" noProof="1" smtClean="0"/>
              <a:t>Bấm &amp; sửa kiểu tiêu đề</a:t>
            </a:r>
            <a:endParaRPr lang="vi-VN" strike="noStrike" noProof="1"/>
          </a:p>
        </p:txBody>
      </p:sp>
      <p:sp>
        <p:nvSpPr>
          <p:cNvPr id="3" name="Nơi giữ chỗ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vi-VN" strike="noStrike" noProof="1" smtClean="0"/>
              <a:t>Bấm &amp; sửa kiểu tiêu đề</a:t>
            </a:r>
          </a:p>
        </p:txBody>
      </p:sp>
      <p:sp>
        <p:nvSpPr>
          <p:cNvPr id="4" name="Nơi giữ chỗ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vi-VN" strike="noStrike" noProof="1"/>
          </a:p>
        </p:txBody>
      </p:sp>
      <p:sp>
        <p:nvSpPr>
          <p:cNvPr id="5" name="Nơi giữ chỗ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vi-VN" strike="noStrike" noProof="1" smtClean="0"/>
              <a:t>Bấm &amp; sửa kiểu tiêu đề</a:t>
            </a:r>
          </a:p>
        </p:txBody>
      </p:sp>
      <p:sp>
        <p:nvSpPr>
          <p:cNvPr id="6" name="Nơi giữ chỗ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vi-VN" strike="noStrike" noProof="1"/>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smtClean="0"/>
              <a:t>Bấm &amp; sửa kiểu tiêu đề</a:t>
            </a:r>
            <a:endParaRPr lang="vi-VN" strike="noStrike" noProof="1"/>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smtClean="0"/>
              <a:t>Bấm &amp; sửa kiểu tiêu đề</a:t>
            </a:r>
            <a:endParaRPr lang="vi-VN" strike="noStrike" noProof="1"/>
          </a:p>
        </p:txBody>
      </p:sp>
      <p:sp>
        <p:nvSpPr>
          <p:cNvPr id="3" name="Nơi giữ chỗ cho Nội dung 2"/>
          <p:cNvSpPr>
            <a:spLocks noGrp="1"/>
          </p:cNvSpPr>
          <p:nvPr>
            <p:ph idx="1" hasCustomPrompt="1"/>
          </p:nvPr>
        </p:nvSpPr>
        <p:spPr/>
        <p:txBody>
          <a:bodyPr/>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vi-VN" strike="noStrike" noProof="1"/>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lstStyle>
            <a:lvl1pPr algn="l">
              <a:defRPr sz="2000" b="1"/>
            </a:lvl1pPr>
          </a:lstStyle>
          <a:p>
            <a:pPr fontAlgn="base"/>
            <a:r>
              <a:rPr lang="vi-VN" strike="noStrike" noProof="1" smtClean="0"/>
              <a:t>Bấm &amp; sửa kiểu tiêu đề</a:t>
            </a:r>
            <a:endParaRPr lang="vi-VN" strike="noStrike" noProof="1"/>
          </a:p>
        </p:txBody>
      </p:sp>
      <p:sp>
        <p:nvSpPr>
          <p:cNvPr id="3" name="Nơi giữ chỗ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vi-VN" strike="noStrike" noProof="1"/>
          </a:p>
        </p:txBody>
      </p:sp>
      <p:sp>
        <p:nvSpPr>
          <p:cNvPr id="4" name="Nơi giữ chỗ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vi-VN" strike="noStrike" noProof="1" smtClean="0"/>
              <a:t>Bấm &amp; sửa kiểu tiêu đề</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lstStyle>
            <a:lvl1pPr algn="l">
              <a:defRPr sz="2000" b="1"/>
            </a:lvl1pPr>
          </a:lstStyle>
          <a:p>
            <a:pPr fontAlgn="base"/>
            <a:r>
              <a:rPr lang="vi-VN" strike="noStrike" noProof="1" smtClean="0"/>
              <a:t>Bấm &amp; sửa kiểu tiêu đề</a:t>
            </a:r>
            <a:endParaRPr lang="vi-VN" strike="noStrike" noProof="1"/>
          </a:p>
        </p:txBody>
      </p:sp>
      <p:sp>
        <p:nvSpPr>
          <p:cNvPr id="3" name="Nơi giữ chỗ cho Hình ảnh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anose="05000000000000000000" pitchFamily="2" charset="2"/>
              <a:buNone/>
              <a:defRPr/>
            </a:pPr>
            <a:endParaRPr kumimoji="0" lang="vi-VN"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Nơi giữ chỗ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vi-VN" strike="noStrike" noProof="1" smtClean="0"/>
              <a:t>Bấm &amp; sửa kiểu tiêu đề</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smtClean="0"/>
              <a:t>Bấm &amp; sửa kiểu tiêu đề</a:t>
            </a:r>
            <a:endParaRPr lang="vi-VN" strike="noStrike" noProof="1"/>
          </a:p>
        </p:txBody>
      </p:sp>
      <p:sp>
        <p:nvSpPr>
          <p:cNvPr id="3" name="Nơi giữ chỗ cho Văn bản Dọc 2"/>
          <p:cNvSpPr>
            <a:spLocks noGrp="1"/>
          </p:cNvSpPr>
          <p:nvPr>
            <p:ph type="body" orient="vert" idx="1" hasCustomPrompt="1"/>
          </p:nvPr>
        </p:nvSpPr>
        <p:spPr/>
        <p:txBody>
          <a:bodyPr vert="eaVert"/>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vi-VN" strike="noStrike" noProof="1"/>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6705600" y="762000"/>
            <a:ext cx="1981200" cy="5324475"/>
          </a:xfrm>
        </p:spPr>
        <p:txBody>
          <a:bodyPr vert="eaVert"/>
          <a:lstStyle/>
          <a:p>
            <a:pPr fontAlgn="base"/>
            <a:r>
              <a:rPr lang="vi-VN" strike="noStrike" noProof="1" smtClean="0"/>
              <a:t>Bấm &amp; sửa kiểu tiêu đề</a:t>
            </a:r>
            <a:endParaRPr lang="vi-VN" strike="noStrike" noProof="1"/>
          </a:p>
        </p:txBody>
      </p:sp>
      <p:sp>
        <p:nvSpPr>
          <p:cNvPr id="3" name="Nơi giữ chỗ cho Văn bản Dọc 2"/>
          <p:cNvSpPr>
            <a:spLocks noGrp="1"/>
          </p:cNvSpPr>
          <p:nvPr>
            <p:ph type="body" orient="vert" idx="1" hasCustomPrompt="1"/>
          </p:nvPr>
        </p:nvSpPr>
        <p:spPr>
          <a:xfrm>
            <a:off x="762000" y="762000"/>
            <a:ext cx="5791200" cy="5324475"/>
          </a:xfrm>
        </p:spPr>
        <p:txBody>
          <a:bodyPr vert="eaVert"/>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vi-VN" strike="noStrike" noProof="1"/>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722313" y="4406900"/>
            <a:ext cx="7772400" cy="1362075"/>
          </a:xfrm>
        </p:spPr>
        <p:txBody>
          <a:bodyPr anchor="t"/>
          <a:lstStyle>
            <a:lvl1pPr algn="l">
              <a:defRPr sz="4000" b="1" cap="all"/>
            </a:lvl1pPr>
          </a:lstStyle>
          <a:p>
            <a:pPr fontAlgn="base"/>
            <a:r>
              <a:rPr lang="vi-VN" strike="noStrike" noProof="1" smtClean="0"/>
              <a:t>Bấm &amp; sửa kiểu tiêu đề</a:t>
            </a:r>
            <a:endParaRPr lang="vi-VN" strike="noStrike" noProof="1"/>
          </a:p>
        </p:txBody>
      </p:sp>
      <p:sp>
        <p:nvSpPr>
          <p:cNvPr id="3" name="Nơi giữ chỗ cho Văn bản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vi-VN" strike="noStrike" noProof="1" smtClean="0"/>
              <a:t>Bấm &amp; sửa kiểu tiêu đề</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smtClean="0"/>
              <a:t>Bấm &amp; sửa kiểu tiêu đề</a:t>
            </a:r>
            <a:endParaRPr lang="vi-VN" strike="noStrike" noProof="1"/>
          </a:p>
        </p:txBody>
      </p:sp>
      <p:sp>
        <p:nvSpPr>
          <p:cNvPr id="3" name="Nơi giữ chỗ cho Nội dung 2"/>
          <p:cNvSpPr>
            <a:spLocks noGrp="1"/>
          </p:cNvSpPr>
          <p:nvPr>
            <p:ph sz="half" idx="1" hasCustomPrompt="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vi-VN" strike="noStrike" noProof="1"/>
          </a:p>
        </p:txBody>
      </p:sp>
      <p:sp>
        <p:nvSpPr>
          <p:cNvPr id="4" name="Nơi giữ chỗ cho Nội dung 3"/>
          <p:cNvSpPr>
            <a:spLocks noGrp="1"/>
          </p:cNvSpPr>
          <p:nvPr>
            <p:ph sz="half" idx="2" hasCustomPrompt="1"/>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vi-VN" strike="noStrike" noProof="1"/>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4638"/>
            <a:ext cx="8229600" cy="1143000"/>
          </a:xfrm>
        </p:spPr>
        <p:txBody>
          <a:bodyPr/>
          <a:lstStyle>
            <a:lvl1pPr>
              <a:defRPr/>
            </a:lvl1pPr>
          </a:lstStyle>
          <a:p>
            <a:pPr fontAlgn="base"/>
            <a:r>
              <a:rPr lang="vi-VN" strike="noStrike" noProof="1" smtClean="0"/>
              <a:t>Bấm &amp; sửa kiểu tiêu đề</a:t>
            </a:r>
            <a:endParaRPr lang="vi-VN" strike="noStrike" noProof="1"/>
          </a:p>
        </p:txBody>
      </p:sp>
      <p:sp>
        <p:nvSpPr>
          <p:cNvPr id="3" name="Nơi giữ chỗ cho Văn bản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vi-VN" strike="noStrike" noProof="1" smtClean="0"/>
              <a:t>Bấm &amp; sửa kiểu tiêu đề</a:t>
            </a:r>
          </a:p>
        </p:txBody>
      </p:sp>
      <p:sp>
        <p:nvSpPr>
          <p:cNvPr id="4" name="Nơi giữ chỗ cho Nội dung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vi-VN" strike="noStrike" noProof="1"/>
          </a:p>
        </p:txBody>
      </p:sp>
      <p:sp>
        <p:nvSpPr>
          <p:cNvPr id="5" name="Nơi giữ chỗ cho Văn bản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vi-VN" strike="noStrike" noProof="1" smtClean="0"/>
              <a:t>Bấm &amp; sửa kiểu tiêu đề</a:t>
            </a:r>
          </a:p>
        </p:txBody>
      </p:sp>
      <p:sp>
        <p:nvSpPr>
          <p:cNvPr id="6" name="Nơi giữ chỗ cho Nội dung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vi-VN" strike="noStrike" noProof="1"/>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p:txBody>
          <a:bodyPr/>
          <a:lstStyle/>
          <a:p>
            <a:pPr fontAlgn="base"/>
            <a:r>
              <a:rPr lang="vi-VN" strike="noStrike" noProof="1" smtClean="0"/>
              <a:t>Bấm &amp; sửa kiểu tiêu đề</a:t>
            </a:r>
            <a:endParaRPr lang="vi-VN" strike="noStrike" noProof="1"/>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3050"/>
            <a:ext cx="3008313" cy="1162050"/>
          </a:xfrm>
        </p:spPr>
        <p:txBody>
          <a:bodyPr/>
          <a:lstStyle>
            <a:lvl1pPr algn="l">
              <a:defRPr sz="2000" b="1"/>
            </a:lvl1pPr>
          </a:lstStyle>
          <a:p>
            <a:pPr fontAlgn="base"/>
            <a:r>
              <a:rPr lang="vi-VN" strike="noStrike" noProof="1" smtClean="0"/>
              <a:t>Bấm &amp; sửa kiểu tiêu đề</a:t>
            </a:r>
            <a:endParaRPr lang="vi-VN" strike="noStrike" noProof="1"/>
          </a:p>
        </p:txBody>
      </p:sp>
      <p:sp>
        <p:nvSpPr>
          <p:cNvPr id="3" name="Nơi giữ chỗ cho Nội dung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vi-VN" strike="noStrike" noProof="1" smtClean="0"/>
              <a:t>Bấm &amp; sửa kiểu tiêu đề</a:t>
            </a:r>
          </a:p>
          <a:p>
            <a:pPr lvl="1" fontAlgn="base"/>
            <a:r>
              <a:rPr lang="vi-VN" strike="noStrike" noProof="1" smtClean="0"/>
              <a:t>Mức hai</a:t>
            </a:r>
          </a:p>
          <a:p>
            <a:pPr lvl="2" fontAlgn="base"/>
            <a:r>
              <a:rPr lang="vi-VN" strike="noStrike" noProof="1" smtClean="0"/>
              <a:t>Mức ba</a:t>
            </a:r>
          </a:p>
          <a:p>
            <a:pPr lvl="3" fontAlgn="base"/>
            <a:r>
              <a:rPr lang="vi-VN" strike="noStrike" noProof="1" smtClean="0"/>
              <a:t>Mức bốn</a:t>
            </a:r>
          </a:p>
          <a:p>
            <a:pPr lvl="4" fontAlgn="base"/>
            <a:r>
              <a:rPr lang="vi-VN" strike="noStrike" noProof="1" smtClean="0"/>
              <a:t>Mức năm</a:t>
            </a:r>
            <a:endParaRPr lang="vi-VN" strike="noStrike" noProof="1"/>
          </a:p>
        </p:txBody>
      </p:sp>
      <p:sp>
        <p:nvSpPr>
          <p:cNvPr id="4" name="Nơi giữ chỗ cho Văn bản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vi-VN" strike="noStrike" noProof="1" smtClean="0"/>
              <a:t>Bấm &amp; sửa kiểu tiêu đề</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1792288" y="4800600"/>
            <a:ext cx="5486400" cy="566738"/>
          </a:xfrm>
        </p:spPr>
        <p:txBody>
          <a:bodyPr/>
          <a:lstStyle>
            <a:lvl1pPr algn="l">
              <a:defRPr sz="2000" b="1"/>
            </a:lvl1pPr>
          </a:lstStyle>
          <a:p>
            <a:pPr fontAlgn="base"/>
            <a:r>
              <a:rPr lang="vi-VN" strike="noStrike" noProof="1" smtClean="0"/>
              <a:t>Bấm &amp; sửa kiểu tiêu đề</a:t>
            </a:r>
            <a:endParaRPr lang="vi-VN" strike="noStrike" noProof="1"/>
          </a:p>
        </p:txBody>
      </p:sp>
      <p:sp>
        <p:nvSpPr>
          <p:cNvPr id="3" name="Nơi giữ chỗ cho Hình ảnh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1"/>
              </a:buClr>
              <a:buSzPct val="75000"/>
              <a:buFont typeface="Wingdings" panose="05000000000000000000" pitchFamily="2" charset="2"/>
              <a:buNone/>
              <a:defRPr/>
            </a:pPr>
            <a:endParaRPr kumimoji="0" lang="vi-VN"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Nơi giữ chỗ cho Văn bản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vi-VN" strike="noStrike" noProof="1" smtClean="0"/>
              <a:t>Bấm &amp; sửa kiểu tiêu đề</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p:nvPr/>
        </p:nvGrpSpPr>
        <p:grpSpPr>
          <a:xfrm>
            <a:off x="0" y="0"/>
            <a:ext cx="7620000" cy="6858000"/>
            <a:chOff x="0" y="0"/>
            <a:chExt cx="4800" cy="4320"/>
          </a:xfrm>
        </p:grpSpPr>
        <p:grpSp>
          <p:nvGrpSpPr>
            <p:cNvPr id="1027" name="Group 3"/>
            <p:cNvGrpSpPr/>
            <p:nvPr userDrawn="1"/>
          </p:nvGrpSpPr>
          <p:grpSpPr>
            <a:xfrm>
              <a:off x="0" y="0"/>
              <a:ext cx="2016" cy="4320"/>
              <a:chOff x="0" y="0"/>
              <a:chExt cx="2016" cy="4320"/>
            </a:xfrm>
          </p:grpSpPr>
          <p:sp>
            <p:nvSpPr>
              <p:cNvPr id="10244" name="Rectangle 4"/>
              <p:cNvSpPr>
                <a:spLocks noChangeArrowheads="1"/>
              </p:cNvSpPr>
              <p:nvPr/>
            </p:nvSpPr>
            <p:spPr bwMode="auto">
              <a:xfrm>
                <a:off x="0" y="0"/>
                <a:ext cx="480" cy="4320"/>
              </a:xfrm>
              <a:prstGeom prst="rect">
                <a:avLst/>
              </a:prstGeom>
              <a:solidFill>
                <a:schemeClr val="accent2"/>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45" name="Freeform 5"/>
              <p:cNvSpPr/>
              <p:nvPr/>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grpSp>
        <p:grpSp>
          <p:nvGrpSpPr>
            <p:cNvPr id="1030" name="Group 6"/>
            <p:cNvGrpSpPr/>
            <p:nvPr/>
          </p:nvGrpSpPr>
          <p:grpSpPr>
            <a:xfrm>
              <a:off x="144" y="1248"/>
              <a:ext cx="4656" cy="201"/>
              <a:chOff x="144" y="1248"/>
              <a:chExt cx="4656" cy="201"/>
            </a:xfrm>
          </p:grpSpPr>
          <p:sp>
            <p:nvSpPr>
              <p:cNvPr id="10247" name="AutoShape 7"/>
              <p:cNvSpPr>
                <a:spLocks noChangeArrowheads="1"/>
              </p:cNvSpPr>
              <p:nvPr/>
            </p:nvSpPr>
            <p:spPr bwMode="auto">
              <a:xfrm>
                <a:off x="384" y="1248"/>
                <a:ext cx="4416" cy="200"/>
              </a:xfrm>
              <a:prstGeom prst="roundRect">
                <a:avLst>
                  <a:gd name="adj" fmla="val 0"/>
                </a:avLst>
              </a:prstGeom>
              <a:solidFill>
                <a:schemeClr val="hlink"/>
              </a:soli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48" name="AutoShape 8"/>
              <p:cNvSpPr>
                <a:spLocks noChangeArrowheads="1"/>
              </p:cNvSpPr>
              <p:nvPr/>
            </p:nvSpPr>
            <p:spPr bwMode="auto">
              <a:xfrm flipH="1">
                <a:off x="144" y="1248"/>
                <a:ext cx="248" cy="201"/>
              </a:xfrm>
              <a:prstGeom prst="flowChartDelay">
                <a:avLst/>
              </a:prstGeom>
              <a:solidFill>
                <a:schemeClr val="hlink"/>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grpSp>
      </p:grpSp>
      <p:sp>
        <p:nvSpPr>
          <p:cNvPr id="3075" name="AutoShape 9"/>
          <p:cNvSpPr>
            <a:spLocks noGrp="1"/>
          </p:cNvSpPr>
          <p:nvPr>
            <p:ph type="title"/>
          </p:nvPr>
        </p:nvSpPr>
        <p:spPr>
          <a:xfrm>
            <a:off x="762000" y="762000"/>
            <a:ext cx="7924800" cy="1143000"/>
          </a:xfrm>
          <a:prstGeom prst="roundRect">
            <a:avLst>
              <a:gd name="adj" fmla="val 21667"/>
            </a:avLst>
          </a:prstGeom>
          <a:noFill/>
          <a:ln w="9525">
            <a:noFill/>
          </a:ln>
        </p:spPr>
        <p:txBody>
          <a:bodyPr anchor="b"/>
          <a:lstStyle/>
          <a:p>
            <a:pPr lvl="0" fontAlgn="base"/>
            <a:r>
              <a:rPr strike="noStrike" noProof="1"/>
              <a:t>Click to edit Master title style</a:t>
            </a:r>
          </a:p>
        </p:txBody>
      </p:sp>
      <p:sp>
        <p:nvSpPr>
          <p:cNvPr id="1034" name="Rectangle 10"/>
          <p:cNvSpPr>
            <a:spLocks noGrp="1"/>
          </p:cNvSpPr>
          <p:nvPr>
            <p:ph type="body"/>
          </p:nvPr>
        </p:nvSpPr>
        <p:spPr>
          <a:xfrm>
            <a:off x="838200" y="2362200"/>
            <a:ext cx="7693025" cy="3724275"/>
          </a:xfrm>
          <a:prstGeom prst="rect">
            <a:avLst/>
          </a:prstGeom>
          <a:noFill/>
          <a:ln w="9525">
            <a:noFill/>
          </a:ln>
        </p:spPr>
        <p:txBody>
          <a:bodyPr anchor="t"/>
          <a:lstStyle/>
          <a:p>
            <a:pPr lvl="0"/>
            <a:r>
              <a:rPr lang="en-US" dirty="0"/>
              <a:t>Click to edit Master text styles</a:t>
            </a:r>
          </a:p>
          <a:p>
            <a:pPr lvl="1" indent="-285750"/>
            <a:r>
              <a:rPr lang="en-US" dirty="0"/>
              <a:t>Second level</a:t>
            </a:r>
          </a:p>
          <a:p>
            <a:pPr lvl="2" indent="-228600"/>
            <a:r>
              <a:rPr lang="en-US" dirty="0"/>
              <a:t>Third level</a:t>
            </a:r>
          </a:p>
          <a:p>
            <a:pPr lvl="3" indent="-228600"/>
            <a:r>
              <a:rPr lang="en-US" dirty="0"/>
              <a:t>Fourth level</a:t>
            </a:r>
          </a:p>
          <a:p>
            <a:pPr lvl="4" indent="-228600"/>
            <a:r>
              <a:rPr lang="en-US" dirty="0"/>
              <a:t>Fifth level</a:t>
            </a:r>
          </a:p>
        </p:txBody>
      </p:sp>
      <p:sp>
        <p:nvSpPr>
          <p:cNvPr id="10251" name="Rectangle 11"/>
          <p:cNvSpPr>
            <a:spLocks noGrp="1" noChangeArrowheads="1"/>
          </p:cNvSpPr>
          <p:nvPr>
            <p:ph type="dt" sz="half" idx="2"/>
          </p:nvPr>
        </p:nvSpPr>
        <p:spPr bwMode="auto">
          <a:xfrm>
            <a:off x="2438400" y="6248400"/>
            <a:ext cx="2130425" cy="474663"/>
          </a:xfrm>
          <a:prstGeom prst="rect">
            <a:avLst/>
          </a:prstGeom>
          <a:noFill/>
          <a:ln w="9525">
            <a:noFill/>
            <a:miter lim="800000"/>
          </a:ln>
          <a:effectLst/>
        </p:spPr>
        <p:txBody>
          <a:bodyPr vert="horz" wrap="square" lIns="91440" tIns="45720" rIns="91440" bIns="45720" numCol="1" anchor="b" anchorCtr="0" compatLnSpc="1"/>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52" name="Rectangle 12"/>
          <p:cNvSpPr>
            <a:spLocks noGrp="1" noChangeArrowheads="1"/>
          </p:cNvSpPr>
          <p:nvPr>
            <p:ph type="ftr" sz="quarter" idx="3"/>
          </p:nvPr>
        </p:nvSpPr>
        <p:spPr bwMode="auto">
          <a:xfrm>
            <a:off x="5791200" y="6248400"/>
            <a:ext cx="2897188" cy="474663"/>
          </a:xfrm>
          <a:prstGeom prst="rect">
            <a:avLst/>
          </a:prstGeom>
          <a:noFill/>
          <a:ln w="9525">
            <a:noFill/>
            <a:miter lim="800000"/>
          </a:ln>
          <a:effectLst/>
        </p:spPr>
        <p:txBody>
          <a:bodyPr vert="horz" wrap="square" lIns="91440" tIns="45720" rIns="91440" bIns="45720" numCol="1" anchor="b"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53" name="Rectangle 13"/>
          <p:cNvSpPr>
            <a:spLocks noGrp="1" noChangeArrowheads="1"/>
          </p:cNvSpPr>
          <p:nvPr>
            <p:ph type="sldNum" sz="quarter" idx="4"/>
          </p:nvPr>
        </p:nvSpPr>
        <p:spPr bwMode="auto">
          <a:xfrm>
            <a:off x="84138" y="6242050"/>
            <a:ext cx="587375" cy="488950"/>
          </a:xfrm>
          <a:prstGeom prst="rect">
            <a:avLst/>
          </a:prstGeom>
          <a:noFill/>
          <a:ln w="9525">
            <a:noFill/>
            <a:miter lim="800000"/>
          </a:ln>
          <a:effectLst/>
        </p:spPr>
        <p:txBody>
          <a:bodyPr vert="horz" wrap="square" lIns="91440" tIns="45720" rIns="91440" bIns="45720" numCol="1" anchor="b" anchorCtr="1" compatLnSpc="1"/>
          <a:lstStyle>
            <a:lvl1pPr>
              <a:defRPr sz="2600" b="1">
                <a:solidFill>
                  <a:schemeClr val="bg1"/>
                </a:solidFill>
              </a:defRPr>
            </a:lvl1p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lnSpc>
          <a:spcPct val="90000"/>
        </a:lnSpc>
        <a:spcBef>
          <a:spcPct val="0"/>
        </a:spcBef>
        <a:spcAft>
          <a:spcPct val="0"/>
        </a:spcAft>
        <a:defRPr sz="3600" b="1">
          <a:solidFill>
            <a:schemeClr val="tx2"/>
          </a:solidFill>
          <a:latin typeface="+mj-lt"/>
          <a:ea typeface="Arial" panose="020B0604020202020204" pitchFamily="34" charset="0"/>
          <a:cs typeface="+mj-cs"/>
        </a:defRPr>
      </a:lvl1pPr>
      <a:lvl2pPr algn="l" rtl="0" eaLnBrk="0" fontAlgn="base" hangingPunct="0">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mn-lt"/>
          <a:cs typeface="+mn-cs"/>
        </a:defRPr>
      </a:lvl5pPr>
      <a:lvl6pPr marL="2514600" indent="-228600" algn="l" rtl="0" fontAlgn="base">
        <a:spcBef>
          <a:spcPct val="20000"/>
        </a:spcBef>
        <a:spcAft>
          <a:spcPct val="0"/>
        </a:spcAft>
        <a:buClr>
          <a:schemeClr val="tx1"/>
        </a:buClr>
        <a:buSzPct val="65000"/>
        <a:buFont typeface="Wingdings" panose="05000000000000000000" pitchFamily="2" charset="2"/>
        <a:buChar char="l"/>
        <a:defRPr sz="2000">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anose="05000000000000000000" pitchFamily="2" charset="2"/>
        <a:buChar char="l"/>
        <a:defRPr sz="2000">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anose="05000000000000000000" pitchFamily="2" charset="2"/>
        <a:buChar char="l"/>
        <a:defRPr sz="2000">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anose="05000000000000000000" pitchFamily="2" charset="2"/>
        <a:buChar char="l"/>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Arial" panose="020B0604020202020204" pitchFamily="34" charset="0"/>
          <a:cs typeface="+mn-cs"/>
        </a:defRPr>
      </a:lvl1pPr>
      <a:lvl2pPr marL="457200" algn="l" defTabSz="914400" rtl="0" eaLnBrk="1" latinLnBrk="0" hangingPunct="1">
        <a:defRPr sz="1800" kern="1200">
          <a:solidFill>
            <a:schemeClr val="tx1"/>
          </a:solidFill>
          <a:latin typeface="+mn-lt"/>
          <a:ea typeface="Arial" panose="020B0604020202020204" pitchFamily="34" charset="0"/>
          <a:cs typeface="+mn-cs"/>
        </a:defRPr>
      </a:lvl2pPr>
      <a:lvl3pPr marL="914400" algn="l" defTabSz="914400" rtl="0" eaLnBrk="1" latinLnBrk="0" hangingPunct="1">
        <a:defRPr sz="1800" kern="1200">
          <a:solidFill>
            <a:schemeClr val="tx1"/>
          </a:solidFill>
          <a:latin typeface="+mn-lt"/>
          <a:ea typeface="Arial" panose="020B0604020202020204" pitchFamily="34" charset="0"/>
          <a:cs typeface="+mn-cs"/>
        </a:defRPr>
      </a:lvl3pPr>
      <a:lvl4pPr marL="1371600" algn="l" defTabSz="914400" rtl="0" eaLnBrk="1" latinLnBrk="0" hangingPunct="1">
        <a:defRPr sz="1800" kern="1200">
          <a:solidFill>
            <a:schemeClr val="tx1"/>
          </a:solidFill>
          <a:latin typeface="+mn-lt"/>
          <a:ea typeface="Arial" panose="020B0604020202020204" pitchFamily="34" charset="0"/>
          <a:cs typeface="+mn-cs"/>
        </a:defRPr>
      </a:lvl4pPr>
      <a:lvl5pPr marL="1828800" algn="l" defTabSz="914400" rtl="0" eaLnBrk="1" latinLnBrk="0" hangingPunct="1">
        <a:defRPr sz="1800" kern="1200">
          <a:solidFill>
            <a:schemeClr val="tx1"/>
          </a:solidFill>
          <a:latin typeface="+mn-lt"/>
          <a:ea typeface="Arial" panose="020B0604020202020204" pitchFamily="34" charset="0"/>
          <a:cs typeface="+mn-cs"/>
        </a:defRPr>
      </a:lvl5pPr>
      <a:lvl6pPr marL="2286000" algn="l" defTabSz="914400" rtl="0" eaLnBrk="1" latinLnBrk="0" hangingPunct="1">
        <a:defRPr sz="1800" kern="1200">
          <a:solidFill>
            <a:schemeClr val="tx1"/>
          </a:solidFill>
          <a:latin typeface="+mn-lt"/>
          <a:ea typeface="Arial" panose="020B0604020202020204" pitchFamily="34" charset="0"/>
          <a:cs typeface="+mn-cs"/>
        </a:defRPr>
      </a:lvl6pPr>
      <a:lvl7pPr marL="2743200" algn="l" defTabSz="914400" rtl="0" eaLnBrk="1" latinLnBrk="0" hangingPunct="1">
        <a:defRPr sz="1800" kern="1200">
          <a:solidFill>
            <a:schemeClr val="tx1"/>
          </a:solidFill>
          <a:latin typeface="+mn-lt"/>
          <a:ea typeface="Arial" panose="020B0604020202020204" pitchFamily="34" charset="0"/>
          <a:cs typeface="+mn-cs"/>
        </a:defRPr>
      </a:lvl7pPr>
      <a:lvl8pPr marL="3200400" algn="l" defTabSz="914400" rtl="0" eaLnBrk="1" latinLnBrk="0" hangingPunct="1">
        <a:defRPr sz="1800" kern="1200">
          <a:solidFill>
            <a:schemeClr val="tx1"/>
          </a:solidFill>
          <a:latin typeface="+mn-lt"/>
          <a:ea typeface="Arial" panose="020B0604020202020204" pitchFamily="34" charset="0"/>
          <a:cs typeface="+mn-cs"/>
        </a:defRPr>
      </a:lvl8pPr>
      <a:lvl9pPr marL="3657600" algn="l" defTabSz="914400" rtl="0" eaLnBrk="1" latinLnBrk="0" hangingPunct="1">
        <a:defRPr sz="1800" kern="1200">
          <a:solidFill>
            <a:schemeClr val="tx1"/>
          </a:solidFill>
          <a:latin typeface="+mn-lt"/>
          <a:ea typeface="Arial" panose="020B0604020202020204" pitchFamily="34" charset="0"/>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p:nvPr/>
        </p:nvGrpSpPr>
        <p:grpSpPr>
          <a:xfrm>
            <a:off x="0" y="0"/>
            <a:ext cx="7620000" cy="6858000"/>
            <a:chOff x="0" y="0"/>
            <a:chExt cx="4800" cy="4320"/>
          </a:xfrm>
        </p:grpSpPr>
        <p:grpSp>
          <p:nvGrpSpPr>
            <p:cNvPr id="1027" name="Group 3"/>
            <p:cNvGrpSpPr/>
            <p:nvPr userDrawn="1"/>
          </p:nvGrpSpPr>
          <p:grpSpPr>
            <a:xfrm>
              <a:off x="0" y="0"/>
              <a:ext cx="2016" cy="4320"/>
              <a:chOff x="0" y="0"/>
              <a:chExt cx="2016" cy="4320"/>
            </a:xfrm>
          </p:grpSpPr>
          <p:sp>
            <p:nvSpPr>
              <p:cNvPr id="10244" name="Rectangle 4"/>
              <p:cNvSpPr>
                <a:spLocks noChangeArrowheads="1"/>
              </p:cNvSpPr>
              <p:nvPr/>
            </p:nvSpPr>
            <p:spPr bwMode="auto">
              <a:xfrm>
                <a:off x="0" y="0"/>
                <a:ext cx="480" cy="4320"/>
              </a:xfrm>
              <a:prstGeom prst="rect">
                <a:avLst/>
              </a:prstGeom>
              <a:solidFill>
                <a:schemeClr val="accent2"/>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45" name="Freeform 5"/>
              <p:cNvSpPr/>
              <p:nvPr/>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grpSp>
        <p:grpSp>
          <p:nvGrpSpPr>
            <p:cNvPr id="1030" name="Group 6"/>
            <p:cNvGrpSpPr/>
            <p:nvPr/>
          </p:nvGrpSpPr>
          <p:grpSpPr>
            <a:xfrm>
              <a:off x="144" y="1248"/>
              <a:ext cx="4656" cy="201"/>
              <a:chOff x="144" y="1248"/>
              <a:chExt cx="4656" cy="201"/>
            </a:xfrm>
          </p:grpSpPr>
          <p:sp>
            <p:nvSpPr>
              <p:cNvPr id="10247" name="AutoShape 7"/>
              <p:cNvSpPr>
                <a:spLocks noChangeArrowheads="1"/>
              </p:cNvSpPr>
              <p:nvPr/>
            </p:nvSpPr>
            <p:spPr bwMode="auto">
              <a:xfrm>
                <a:off x="384" y="1248"/>
                <a:ext cx="4416" cy="200"/>
              </a:xfrm>
              <a:prstGeom prst="roundRect">
                <a:avLst>
                  <a:gd name="adj" fmla="val 0"/>
                </a:avLst>
              </a:prstGeom>
              <a:solidFill>
                <a:schemeClr val="hlink"/>
              </a:soli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48" name="AutoShape 8"/>
              <p:cNvSpPr>
                <a:spLocks noChangeArrowheads="1"/>
              </p:cNvSpPr>
              <p:nvPr/>
            </p:nvSpPr>
            <p:spPr bwMode="auto">
              <a:xfrm flipH="1">
                <a:off x="144" y="1248"/>
                <a:ext cx="248" cy="201"/>
              </a:xfrm>
              <a:prstGeom prst="flowChartDelay">
                <a:avLst/>
              </a:prstGeom>
              <a:solidFill>
                <a:schemeClr val="hlink"/>
              </a:soli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grpSp>
      </p:grpSp>
      <p:sp>
        <p:nvSpPr>
          <p:cNvPr id="3075" name="AutoShape 9"/>
          <p:cNvSpPr>
            <a:spLocks noGrp="1"/>
          </p:cNvSpPr>
          <p:nvPr>
            <p:ph type="title"/>
          </p:nvPr>
        </p:nvSpPr>
        <p:spPr>
          <a:xfrm>
            <a:off x="762000" y="762000"/>
            <a:ext cx="7924800" cy="1143000"/>
          </a:xfrm>
          <a:prstGeom prst="roundRect">
            <a:avLst>
              <a:gd name="adj" fmla="val 21667"/>
            </a:avLst>
          </a:prstGeom>
          <a:noFill/>
          <a:ln w="9525">
            <a:noFill/>
          </a:ln>
        </p:spPr>
        <p:txBody>
          <a:bodyPr anchor="b"/>
          <a:lstStyle/>
          <a:p>
            <a:pPr lvl="0" fontAlgn="base"/>
            <a:r>
              <a:rPr strike="noStrike" noProof="1"/>
              <a:t>Click to edit Master title style</a:t>
            </a:r>
          </a:p>
        </p:txBody>
      </p:sp>
      <p:sp>
        <p:nvSpPr>
          <p:cNvPr id="1034" name="Rectangle 10"/>
          <p:cNvSpPr>
            <a:spLocks noGrp="1"/>
          </p:cNvSpPr>
          <p:nvPr>
            <p:ph type="body"/>
          </p:nvPr>
        </p:nvSpPr>
        <p:spPr>
          <a:xfrm>
            <a:off x="838200" y="2362200"/>
            <a:ext cx="7693025" cy="3724275"/>
          </a:xfrm>
          <a:prstGeom prst="rect">
            <a:avLst/>
          </a:prstGeom>
          <a:noFill/>
          <a:ln w="9525">
            <a:noFill/>
          </a:ln>
        </p:spPr>
        <p:txBody>
          <a:bodyPr anchor="t"/>
          <a:lstStyle/>
          <a:p>
            <a:pPr lvl="0"/>
            <a:r>
              <a:rPr lang="en-US" dirty="0"/>
              <a:t>Click to edit Master text styles</a:t>
            </a:r>
          </a:p>
          <a:p>
            <a:pPr lvl="1" indent="-285750"/>
            <a:r>
              <a:rPr lang="en-US" dirty="0"/>
              <a:t>Second level</a:t>
            </a:r>
          </a:p>
          <a:p>
            <a:pPr lvl="2" indent="-228600"/>
            <a:r>
              <a:rPr lang="en-US" dirty="0"/>
              <a:t>Third level</a:t>
            </a:r>
          </a:p>
          <a:p>
            <a:pPr lvl="3" indent="-228600"/>
            <a:r>
              <a:rPr lang="en-US" dirty="0"/>
              <a:t>Fourth level</a:t>
            </a:r>
          </a:p>
          <a:p>
            <a:pPr lvl="4" indent="-228600"/>
            <a:r>
              <a:rPr lang="en-US" dirty="0"/>
              <a:t>Fifth level</a:t>
            </a:r>
          </a:p>
        </p:txBody>
      </p:sp>
      <p:sp>
        <p:nvSpPr>
          <p:cNvPr id="10251" name="Rectangle 11"/>
          <p:cNvSpPr>
            <a:spLocks noGrp="1" noChangeArrowheads="1"/>
          </p:cNvSpPr>
          <p:nvPr>
            <p:ph type="dt" sz="half" idx="2"/>
          </p:nvPr>
        </p:nvSpPr>
        <p:spPr bwMode="auto">
          <a:xfrm>
            <a:off x="2438400" y="6248400"/>
            <a:ext cx="2130425" cy="474663"/>
          </a:xfrm>
          <a:prstGeom prst="rect">
            <a:avLst/>
          </a:prstGeom>
          <a:noFill/>
          <a:ln w="9525">
            <a:noFill/>
            <a:miter lim="800000"/>
          </a:ln>
          <a:effectLst/>
        </p:spPr>
        <p:txBody>
          <a:bodyPr vert="horz" wrap="square" lIns="91440" tIns="45720" rIns="91440" bIns="45720" numCol="1" anchor="b" anchorCtr="0" compatLnSpc="1"/>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52" name="Rectangle 12"/>
          <p:cNvSpPr>
            <a:spLocks noGrp="1" noChangeArrowheads="1"/>
          </p:cNvSpPr>
          <p:nvPr>
            <p:ph type="ftr" sz="quarter" idx="3"/>
          </p:nvPr>
        </p:nvSpPr>
        <p:spPr bwMode="auto">
          <a:xfrm>
            <a:off x="5791200" y="6248400"/>
            <a:ext cx="2897188" cy="474663"/>
          </a:xfrm>
          <a:prstGeom prst="rect">
            <a:avLst/>
          </a:prstGeom>
          <a:noFill/>
          <a:ln w="9525">
            <a:noFill/>
            <a:miter lim="800000"/>
          </a:ln>
          <a:effectLst/>
        </p:spPr>
        <p:txBody>
          <a:bodyPr vert="horz" wrap="square" lIns="91440" tIns="45720" rIns="91440" bIns="45720" numCol="1" anchor="b"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53" name="Rectangle 13"/>
          <p:cNvSpPr>
            <a:spLocks noGrp="1" noChangeArrowheads="1"/>
          </p:cNvSpPr>
          <p:nvPr>
            <p:ph type="sldNum" sz="quarter" idx="4"/>
          </p:nvPr>
        </p:nvSpPr>
        <p:spPr bwMode="auto">
          <a:xfrm>
            <a:off x="84138" y="6242050"/>
            <a:ext cx="587375" cy="488950"/>
          </a:xfrm>
          <a:prstGeom prst="rect">
            <a:avLst/>
          </a:prstGeom>
          <a:noFill/>
          <a:ln w="9525">
            <a:noFill/>
            <a:miter lim="800000"/>
          </a:ln>
          <a:effectLst/>
        </p:spPr>
        <p:txBody>
          <a:bodyPr vert="horz" wrap="square" lIns="91440" tIns="45720" rIns="91440" bIns="45720" numCol="1" anchor="b" anchorCtr="1" compatLnSpc="1"/>
          <a:lstStyle>
            <a:lvl1pPr>
              <a:defRPr sz="2600" b="1">
                <a:solidFill>
                  <a:schemeClr val="bg1"/>
                </a:solidFill>
              </a:defRPr>
            </a:lvl1pPr>
          </a:lstStyle>
          <a:p>
            <a:pPr lvl="0" eaLnBrk="1" fontAlgn="base" hangingPunct="1">
              <a:buNone/>
            </a:pPr>
            <a:fld id="{9A0DB2DC-4C9A-4742-B13C-FB6460FD3503}" type="slidenum">
              <a:rPr lang="en-US" strike="noStrike" noProof="1" dirty="0">
                <a:latin typeface="Arial" panose="020B0604020202020204" pitchFamily="34" charset="0"/>
                <a:ea typeface="+mn-ea"/>
                <a:cs typeface="+mn-cs"/>
              </a:rPr>
              <a:pPr lvl="0" eaLnBrk="1" fontAlgn="base" hangingPunct="1">
                <a:buNone/>
              </a:pPr>
              <a:t>‹#›</a:t>
            </a:fld>
            <a:endParaRPr 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rtl="0" eaLnBrk="0" fontAlgn="base" hangingPunct="0">
        <a:lnSpc>
          <a:spcPct val="90000"/>
        </a:lnSpc>
        <a:spcBef>
          <a:spcPct val="0"/>
        </a:spcBef>
        <a:spcAft>
          <a:spcPct val="0"/>
        </a:spcAft>
        <a:defRPr sz="3600" b="1">
          <a:solidFill>
            <a:schemeClr val="tx2"/>
          </a:solidFill>
          <a:latin typeface="+mj-lt"/>
          <a:ea typeface="Arial" panose="020B0604020202020204" pitchFamily="34" charset="0"/>
          <a:cs typeface="+mj-cs"/>
        </a:defRPr>
      </a:lvl1pPr>
      <a:lvl2pPr algn="l" rtl="0" eaLnBrk="0" fontAlgn="base" hangingPunct="0">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mn-lt"/>
          <a:cs typeface="+mn-cs"/>
        </a:defRPr>
      </a:lvl5pPr>
      <a:lvl6pPr marL="2514600" indent="-228600" algn="l" rtl="0" fontAlgn="base">
        <a:spcBef>
          <a:spcPct val="20000"/>
        </a:spcBef>
        <a:spcAft>
          <a:spcPct val="0"/>
        </a:spcAft>
        <a:buClr>
          <a:schemeClr val="tx1"/>
        </a:buClr>
        <a:buSzPct val="65000"/>
        <a:buFont typeface="Wingdings" panose="05000000000000000000" pitchFamily="2" charset="2"/>
        <a:buChar char="l"/>
        <a:defRPr sz="2000">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anose="05000000000000000000" pitchFamily="2" charset="2"/>
        <a:buChar char="l"/>
        <a:defRPr sz="2000">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anose="05000000000000000000" pitchFamily="2" charset="2"/>
        <a:buChar char="l"/>
        <a:defRPr sz="2000">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anose="05000000000000000000" pitchFamily="2" charset="2"/>
        <a:buChar char="l"/>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Arial" panose="020B0604020202020204" pitchFamily="34" charset="0"/>
          <a:cs typeface="+mn-cs"/>
        </a:defRPr>
      </a:lvl1pPr>
      <a:lvl2pPr marL="457200" algn="l" defTabSz="914400" rtl="0" eaLnBrk="1" latinLnBrk="0" hangingPunct="1">
        <a:defRPr sz="1800" kern="1200">
          <a:solidFill>
            <a:schemeClr val="tx1"/>
          </a:solidFill>
          <a:latin typeface="+mn-lt"/>
          <a:ea typeface="Arial" panose="020B0604020202020204" pitchFamily="34" charset="0"/>
          <a:cs typeface="+mn-cs"/>
        </a:defRPr>
      </a:lvl2pPr>
      <a:lvl3pPr marL="914400" algn="l" defTabSz="914400" rtl="0" eaLnBrk="1" latinLnBrk="0" hangingPunct="1">
        <a:defRPr sz="1800" kern="1200">
          <a:solidFill>
            <a:schemeClr val="tx1"/>
          </a:solidFill>
          <a:latin typeface="+mn-lt"/>
          <a:ea typeface="Arial" panose="020B0604020202020204" pitchFamily="34" charset="0"/>
          <a:cs typeface="+mn-cs"/>
        </a:defRPr>
      </a:lvl3pPr>
      <a:lvl4pPr marL="1371600" algn="l" defTabSz="914400" rtl="0" eaLnBrk="1" latinLnBrk="0" hangingPunct="1">
        <a:defRPr sz="1800" kern="1200">
          <a:solidFill>
            <a:schemeClr val="tx1"/>
          </a:solidFill>
          <a:latin typeface="+mn-lt"/>
          <a:ea typeface="Arial" panose="020B0604020202020204" pitchFamily="34" charset="0"/>
          <a:cs typeface="+mn-cs"/>
        </a:defRPr>
      </a:lvl4pPr>
      <a:lvl5pPr marL="1828800" algn="l" defTabSz="914400" rtl="0" eaLnBrk="1" latinLnBrk="0" hangingPunct="1">
        <a:defRPr sz="1800" kern="1200">
          <a:solidFill>
            <a:schemeClr val="tx1"/>
          </a:solidFill>
          <a:latin typeface="+mn-lt"/>
          <a:ea typeface="Arial" panose="020B0604020202020204" pitchFamily="34" charset="0"/>
          <a:cs typeface="+mn-cs"/>
        </a:defRPr>
      </a:lvl5pPr>
      <a:lvl6pPr marL="2286000" algn="l" defTabSz="914400" rtl="0" eaLnBrk="1" latinLnBrk="0" hangingPunct="1">
        <a:defRPr sz="1800" kern="1200">
          <a:solidFill>
            <a:schemeClr val="tx1"/>
          </a:solidFill>
          <a:latin typeface="+mn-lt"/>
          <a:ea typeface="Arial" panose="020B0604020202020204" pitchFamily="34" charset="0"/>
          <a:cs typeface="+mn-cs"/>
        </a:defRPr>
      </a:lvl6pPr>
      <a:lvl7pPr marL="2743200" algn="l" defTabSz="914400" rtl="0" eaLnBrk="1" latinLnBrk="0" hangingPunct="1">
        <a:defRPr sz="1800" kern="1200">
          <a:solidFill>
            <a:schemeClr val="tx1"/>
          </a:solidFill>
          <a:latin typeface="+mn-lt"/>
          <a:ea typeface="Arial" panose="020B0604020202020204" pitchFamily="34" charset="0"/>
          <a:cs typeface="+mn-cs"/>
        </a:defRPr>
      </a:lvl7pPr>
      <a:lvl8pPr marL="3200400" algn="l" defTabSz="914400" rtl="0" eaLnBrk="1" latinLnBrk="0" hangingPunct="1">
        <a:defRPr sz="1800" kern="1200">
          <a:solidFill>
            <a:schemeClr val="tx1"/>
          </a:solidFill>
          <a:latin typeface="+mn-lt"/>
          <a:ea typeface="Arial" panose="020B0604020202020204" pitchFamily="34" charset="0"/>
          <a:cs typeface="+mn-cs"/>
        </a:defRPr>
      </a:lvl8pPr>
      <a:lvl9pPr marL="3657600" algn="l" defTabSz="914400" rtl="0" eaLnBrk="1" latinLnBrk="0" hangingPunct="1">
        <a:defRPr sz="1800" kern="1200">
          <a:solidFill>
            <a:schemeClr val="tx1"/>
          </a:solidFill>
          <a:latin typeface="+mn-lt"/>
          <a:ea typeface="Arial" panose="020B0604020202020204" pitchFamily="34" charset="0"/>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image" Target="../media/image7.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image" Target="../media/image7.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p:nvPr/>
        </p:nvSpPr>
        <p:spPr>
          <a:xfrm>
            <a:off x="4419600" y="0"/>
            <a:ext cx="4724400" cy="8382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lstStyle/>
          <a:p>
            <a:pPr algn="ctr"/>
            <a:r>
              <a:rPr lang="en-US" sz="2800" b="1" dirty="0">
                <a:solidFill>
                  <a:srgbClr val="FF0000"/>
                </a:solidFill>
                <a:latin typeface="Arial" panose="020B0604020202020204" pitchFamily="34" charset="0"/>
              </a:rPr>
              <a:t>Thiên nhiên Bắc Mĩ</a:t>
            </a:r>
          </a:p>
        </p:txBody>
      </p:sp>
      <p:pic>
        <p:nvPicPr>
          <p:cNvPr id="5" name="Picture 4" descr="BM.PNG"/>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304800" y="990600"/>
            <a:ext cx="7543800" cy="2123658"/>
          </a:xfrm>
          <a:prstGeom prst="rect">
            <a:avLst/>
          </a:prstGeom>
        </p:spPr>
        <p:txBody>
          <a:bodyPr wrap="square">
            <a:spAutoFit/>
          </a:bodyPr>
          <a:lstStyle/>
          <a:p>
            <a:r>
              <a:rPr lang="en-US" sz="4800" u="sng" dirty="0" err="1">
                <a:solidFill>
                  <a:srgbClr val="FF0000"/>
                </a:solidFill>
                <a:latin typeface="Times New Roman" pitchFamily="18" charset="0"/>
                <a:cs typeface="Times New Roman" pitchFamily="18" charset="0"/>
                <a:sym typeface="+mn-ea"/>
              </a:rPr>
              <a:t>Tiết</a:t>
            </a:r>
            <a:r>
              <a:rPr lang="en-US" sz="4800" u="sng" dirty="0">
                <a:solidFill>
                  <a:srgbClr val="FF0000"/>
                </a:solidFill>
                <a:latin typeface="Times New Roman" pitchFamily="18" charset="0"/>
                <a:cs typeface="Times New Roman" pitchFamily="18" charset="0"/>
                <a:sym typeface="+mn-ea"/>
              </a:rPr>
              <a:t> 39-Bài 36:</a:t>
            </a:r>
            <a:r>
              <a:rPr lang="en-US" sz="4800" dirty="0">
                <a:solidFill>
                  <a:srgbClr val="FF0000"/>
                </a:solidFill>
                <a:latin typeface="Times New Roman" pitchFamily="18" charset="0"/>
                <a:cs typeface="Times New Roman" pitchFamily="18" charset="0"/>
                <a:sym typeface="+mn-ea"/>
              </a:rPr>
              <a:t> </a:t>
            </a:r>
            <a:endParaRPr lang="en-US" sz="4800" dirty="0" smtClean="0">
              <a:solidFill>
                <a:srgbClr val="FF0000"/>
              </a:solidFill>
              <a:latin typeface="Times New Roman" pitchFamily="18" charset="0"/>
              <a:cs typeface="Times New Roman" pitchFamily="18" charset="0"/>
              <a:sym typeface="+mn-ea"/>
            </a:endParaRPr>
          </a:p>
          <a:p>
            <a:r>
              <a:rPr lang="en-US" sz="4800" dirty="0" err="1" smtClean="0">
                <a:solidFill>
                  <a:srgbClr val="FF0000"/>
                </a:solidFill>
                <a:latin typeface="Times New Roman" pitchFamily="18" charset="0"/>
                <a:cs typeface="Times New Roman" pitchFamily="18" charset="0"/>
                <a:sym typeface="+mn-ea"/>
              </a:rPr>
              <a:t>Thiên</a:t>
            </a:r>
            <a:r>
              <a:rPr lang="en-US" sz="4800" dirty="0" smtClean="0">
                <a:solidFill>
                  <a:srgbClr val="FF0000"/>
                </a:solidFill>
                <a:latin typeface="Times New Roman" pitchFamily="18" charset="0"/>
                <a:cs typeface="Times New Roman" pitchFamily="18" charset="0"/>
                <a:sym typeface="+mn-ea"/>
              </a:rPr>
              <a:t> </a:t>
            </a:r>
            <a:r>
              <a:rPr lang="en-US" sz="4800" dirty="0" err="1">
                <a:solidFill>
                  <a:srgbClr val="FF0000"/>
                </a:solidFill>
                <a:latin typeface="Times New Roman" pitchFamily="18" charset="0"/>
                <a:cs typeface="Times New Roman" pitchFamily="18" charset="0"/>
                <a:sym typeface="+mn-ea"/>
              </a:rPr>
              <a:t>nhiên</a:t>
            </a:r>
            <a:r>
              <a:rPr lang="en-US" sz="4800" dirty="0">
                <a:solidFill>
                  <a:srgbClr val="FF0000"/>
                </a:solidFill>
                <a:latin typeface="Times New Roman" pitchFamily="18" charset="0"/>
                <a:cs typeface="Times New Roman" pitchFamily="18" charset="0"/>
                <a:sym typeface="+mn-ea"/>
              </a:rPr>
              <a:t> </a:t>
            </a:r>
            <a:r>
              <a:rPr lang="en-US" sz="4800" dirty="0" err="1">
                <a:solidFill>
                  <a:srgbClr val="FF0000"/>
                </a:solidFill>
                <a:latin typeface="Times New Roman" pitchFamily="18" charset="0"/>
                <a:cs typeface="Times New Roman" pitchFamily="18" charset="0"/>
                <a:sym typeface="+mn-ea"/>
              </a:rPr>
              <a:t>Bắc</a:t>
            </a:r>
            <a:r>
              <a:rPr lang="en-US" sz="4800" dirty="0">
                <a:solidFill>
                  <a:srgbClr val="FF0000"/>
                </a:solidFill>
                <a:latin typeface="Times New Roman" pitchFamily="18" charset="0"/>
                <a:cs typeface="Times New Roman" pitchFamily="18" charset="0"/>
                <a:sym typeface="+mn-ea"/>
              </a:rPr>
              <a:t> </a:t>
            </a:r>
            <a:r>
              <a:rPr lang="en-US" sz="4800" dirty="0" err="1">
                <a:solidFill>
                  <a:srgbClr val="FF0000"/>
                </a:solidFill>
                <a:latin typeface="Times New Roman" pitchFamily="18" charset="0"/>
                <a:cs typeface="Times New Roman" pitchFamily="18" charset="0"/>
                <a:sym typeface="+mn-ea"/>
              </a:rPr>
              <a:t>Mĩ</a:t>
            </a:r>
            <a:r>
              <a:rPr lang="en-US" dirty="0">
                <a:solidFill>
                  <a:srgbClr val="FF0000"/>
                </a:solidFill>
                <a:latin typeface="Times New Roman" pitchFamily="18" charset="0"/>
                <a:cs typeface="Times New Roman" pitchFamily="18" charset="0"/>
                <a:sym typeface="+mn-ea"/>
              </a:rPr>
              <a:t/>
            </a:r>
            <a:br>
              <a:rPr lang="en-US" dirty="0">
                <a:solidFill>
                  <a:srgbClr val="FF0000"/>
                </a:solidFill>
                <a:latin typeface="Times New Roman" pitchFamily="18" charset="0"/>
                <a:cs typeface="Times New Roman" pitchFamily="18" charset="0"/>
                <a:sym typeface="+mn-ea"/>
              </a:rPr>
            </a:br>
            <a:r>
              <a:rPr lang="en-US" dirty="0">
                <a:solidFill>
                  <a:srgbClr val="FF0000"/>
                </a:solidFill>
                <a:latin typeface="Times New Roman" pitchFamily="18" charset="0"/>
                <a:cs typeface="Times New Roman" pitchFamily="18" charset="0"/>
                <a:sym typeface="+mn-ea"/>
              </a:rPr>
              <a:t/>
            </a:r>
            <a:br>
              <a:rPr lang="en-US" dirty="0">
                <a:solidFill>
                  <a:srgbClr val="FF0000"/>
                </a:solidFill>
                <a:latin typeface="Times New Roman" pitchFamily="18" charset="0"/>
                <a:cs typeface="Times New Roman" pitchFamily="18" charset="0"/>
                <a:sym typeface="+mn-ea"/>
              </a:rPr>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2"/>
          <p:cNvSpPr>
            <a:spLocks noGrp="1"/>
          </p:cNvSpPr>
          <p:nvPr>
            <p:ph type="ctrTitle" sz="quarter"/>
          </p:nvPr>
        </p:nvSpPr>
        <p:spPr>
          <a:xfrm>
            <a:off x="0" y="0"/>
            <a:ext cx="9144000" cy="1066800"/>
          </a:xfrm>
        </p:spPr>
        <p:txBody>
          <a:bodyPr vert="horz" wrap="square" lIns="91440" tIns="45720" rIns="91440" bIns="45720" anchor="ctr"/>
          <a:lstStyle/>
          <a:p>
            <a:pPr marL="0" marR="0" indent="0" algn="ctr" defTabSz="914400" rtl="0" eaLnBrk="1" fontAlgn="base" latinLnBrk="0" hangingPunct="1">
              <a:lnSpc>
                <a:spcPct val="90000"/>
              </a:lnSpc>
              <a:spcBef>
                <a:spcPct val="0"/>
              </a:spcBef>
              <a:spcAft>
                <a:spcPct val="0"/>
              </a:spcAft>
              <a:buClrTx/>
              <a:buSzTx/>
              <a:buFontTx/>
              <a:buNone/>
            </a:pPr>
            <a:r>
              <a:rPr kumimoji="0" sz="2800" b="1" i="0" u="none" strike="noStrike" kern="0" cap="none" spc="0" normalizeH="0" baseline="0" noProof="1">
                <a:solidFill>
                  <a:schemeClr val="tx1"/>
                </a:solidFill>
                <a:latin typeface="+mj-lt"/>
                <a:ea typeface="Arial" panose="020B0604020202020204" pitchFamily="34" charset="0"/>
                <a:cs typeface="+mj-cs"/>
              </a:rPr>
              <a:t>Đọc tên các hồ theo thứ tự từ Bắc xuống Nam?</a:t>
            </a:r>
          </a:p>
        </p:txBody>
      </p:sp>
      <p:sp>
        <p:nvSpPr>
          <p:cNvPr id="93187" name="Rectangle 3"/>
          <p:cNvSpPr>
            <a:spLocks noGrp="1"/>
          </p:cNvSpPr>
          <p:nvPr>
            <p:ph type="subTitle" idx="1"/>
          </p:nvPr>
        </p:nvSpPr>
        <p:spPr>
          <a:xfrm>
            <a:off x="6934200" y="2032000"/>
            <a:ext cx="2133600" cy="2844800"/>
          </a:xfrm>
        </p:spPr>
        <p:txBody>
          <a:bodyPr vert="horz" wrap="square" lIns="91440" tIns="45720" rIns="91440" bIns="45720" anchor="b"/>
          <a:lstStyle/>
          <a:p>
            <a:pPr eaLnBrk="1" hangingPunct="1">
              <a:lnSpc>
                <a:spcPct val="80000"/>
              </a:lnSpc>
              <a:buSzPct val="75000"/>
            </a:pPr>
            <a:r>
              <a:rPr lang="en-US" sz="2000" b="1" i="1" dirty="0">
                <a:latin typeface="+mn-lt"/>
                <a:ea typeface="Arial" panose="020B0604020202020204" pitchFamily="34" charset="0"/>
                <a:cs typeface="+mn-cs"/>
              </a:rPr>
              <a:t>+ Hồ Gấu lớn</a:t>
            </a:r>
          </a:p>
          <a:p>
            <a:pPr eaLnBrk="1" hangingPunct="1">
              <a:lnSpc>
                <a:spcPct val="80000"/>
              </a:lnSpc>
              <a:buSzPct val="75000"/>
            </a:pPr>
            <a:r>
              <a:rPr lang="en-US" sz="2000" b="1" i="1" dirty="0">
                <a:latin typeface="+mn-lt"/>
                <a:ea typeface="Arial" panose="020B0604020202020204" pitchFamily="34" charset="0"/>
                <a:cs typeface="+mn-cs"/>
              </a:rPr>
              <a:t>+ Nô lệ lớn</a:t>
            </a:r>
          </a:p>
          <a:p>
            <a:pPr eaLnBrk="1" hangingPunct="1">
              <a:lnSpc>
                <a:spcPct val="80000"/>
              </a:lnSpc>
              <a:buSzPct val="75000"/>
            </a:pPr>
            <a:r>
              <a:rPr lang="en-US" sz="2000" b="1" i="1" dirty="0">
                <a:latin typeface="+mn-lt"/>
                <a:ea typeface="Arial" panose="020B0604020202020204" pitchFamily="34" charset="0"/>
                <a:cs typeface="+mn-cs"/>
              </a:rPr>
              <a:t>+ Thượng</a:t>
            </a:r>
          </a:p>
          <a:p>
            <a:pPr eaLnBrk="1" hangingPunct="1">
              <a:lnSpc>
                <a:spcPct val="80000"/>
              </a:lnSpc>
              <a:buSzPct val="75000"/>
            </a:pPr>
            <a:r>
              <a:rPr lang="en-US" sz="2000" b="1" i="1" dirty="0">
                <a:latin typeface="+mn-lt"/>
                <a:ea typeface="Arial" panose="020B0604020202020204" pitchFamily="34" charset="0"/>
                <a:cs typeface="+mn-cs"/>
              </a:rPr>
              <a:t>+ Hu-rôn</a:t>
            </a:r>
          </a:p>
          <a:p>
            <a:pPr eaLnBrk="1" hangingPunct="1">
              <a:lnSpc>
                <a:spcPct val="80000"/>
              </a:lnSpc>
              <a:buSzPct val="75000"/>
            </a:pPr>
            <a:r>
              <a:rPr lang="en-US" sz="2000" b="1" i="1" dirty="0">
                <a:latin typeface="+mn-lt"/>
                <a:ea typeface="Arial" panose="020B0604020202020204" pitchFamily="34" charset="0"/>
                <a:cs typeface="+mn-cs"/>
              </a:rPr>
              <a:t>+ Mi-si-gân</a:t>
            </a:r>
          </a:p>
          <a:p>
            <a:pPr eaLnBrk="1" hangingPunct="1">
              <a:lnSpc>
                <a:spcPct val="80000"/>
              </a:lnSpc>
              <a:buSzPct val="75000"/>
            </a:pPr>
            <a:endParaRPr lang="en-US" sz="2000" b="1" dirty="0">
              <a:solidFill>
                <a:srgbClr val="FF33CC"/>
              </a:solidFill>
              <a:latin typeface="+mn-lt"/>
              <a:ea typeface="Arial" panose="020B0604020202020204" pitchFamily="34" charset="0"/>
              <a:cs typeface="+mn-cs"/>
            </a:endParaRPr>
          </a:p>
          <a:p>
            <a:pPr eaLnBrk="1" hangingPunct="1">
              <a:lnSpc>
                <a:spcPct val="80000"/>
              </a:lnSpc>
              <a:buSzPct val="75000"/>
            </a:pPr>
            <a:endParaRPr lang="en-US" sz="2000" b="1" dirty="0">
              <a:solidFill>
                <a:srgbClr val="FF33CC"/>
              </a:solidFill>
              <a:latin typeface="+mn-lt"/>
              <a:ea typeface="Arial" panose="020B0604020202020204" pitchFamily="34" charset="0"/>
              <a:cs typeface="+mn-cs"/>
            </a:endParaRPr>
          </a:p>
          <a:p>
            <a:pPr eaLnBrk="1" hangingPunct="1">
              <a:lnSpc>
                <a:spcPct val="80000"/>
              </a:lnSpc>
              <a:buSzPct val="75000"/>
            </a:pPr>
            <a:endParaRPr lang="en-US" sz="2000" b="1" i="1" dirty="0">
              <a:latin typeface="+mn-lt"/>
              <a:ea typeface="Arial" panose="020B0604020202020204" pitchFamily="34" charset="0"/>
              <a:cs typeface="+mn-cs"/>
            </a:endParaRPr>
          </a:p>
          <a:p>
            <a:pPr eaLnBrk="1" hangingPunct="1">
              <a:lnSpc>
                <a:spcPct val="80000"/>
              </a:lnSpc>
              <a:buSzPct val="75000"/>
            </a:pPr>
            <a:endParaRPr lang="en-US" sz="2000" i="1" dirty="0">
              <a:latin typeface="+mn-lt"/>
              <a:ea typeface="Arial" panose="020B0604020202020204" pitchFamily="34" charset="0"/>
              <a:cs typeface="+mn-cs"/>
            </a:endParaRPr>
          </a:p>
        </p:txBody>
      </p:sp>
      <p:pic>
        <p:nvPicPr>
          <p:cNvPr id="14339" name="Picture 1" descr="1547474341406_69"/>
          <p:cNvPicPr>
            <a:picLocks noChangeAspect="1"/>
          </p:cNvPicPr>
          <p:nvPr/>
        </p:nvPicPr>
        <p:blipFill>
          <a:blip r:embed="rId2"/>
          <a:stretch>
            <a:fillRect/>
          </a:stretch>
        </p:blipFill>
        <p:spPr>
          <a:xfrm>
            <a:off x="41275" y="1144588"/>
            <a:ext cx="5994400" cy="5802312"/>
          </a:xfrm>
          <a:prstGeom prst="rect">
            <a:avLst/>
          </a:prstGeom>
          <a:noFill/>
          <a:ln w="9525">
            <a:noFill/>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additive="base">
                                        <p:cTn id="7" dur="500" fill="hold"/>
                                        <p:tgtEl>
                                          <p:spTgt spid="93186"/>
                                        </p:tgtEl>
                                        <p:attrNameLst>
                                          <p:attrName>ppt_x</p:attrName>
                                        </p:attrNameLst>
                                      </p:cBhvr>
                                      <p:tavLst>
                                        <p:tav tm="0">
                                          <p:val>
                                            <p:strVal val="#ppt_x"/>
                                          </p:val>
                                        </p:tav>
                                        <p:tav tm="100000">
                                          <p:val>
                                            <p:strVal val="#ppt_x"/>
                                          </p:val>
                                        </p:tav>
                                      </p:tavLst>
                                    </p:anim>
                                    <p:anim calcmode="lin" valueType="num">
                                      <p:cBhvr additive="base">
                                        <p:cTn id="8" dur="500" fill="hold"/>
                                        <p:tgtEl>
                                          <p:spTgt spid="931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93187">
                                            <p:txEl>
                                              <p:pRg st="0" end="0"/>
                                            </p:txEl>
                                          </p:spTgt>
                                        </p:tgtEl>
                                        <p:attrNameLst>
                                          <p:attrName>style.visibility</p:attrName>
                                        </p:attrNameLst>
                                      </p:cBhvr>
                                      <p:to>
                                        <p:strVal val="visible"/>
                                      </p:to>
                                    </p:set>
                                    <p:animEffect transition="in" filter="dissolve">
                                      <p:cBhvr>
                                        <p:cTn id="13" dur="500"/>
                                        <p:tgtEl>
                                          <p:spTgt spid="9318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3187">
                                            <p:txEl>
                                              <p:pRg st="1" end="1"/>
                                            </p:txEl>
                                          </p:spTgt>
                                        </p:tgtEl>
                                        <p:attrNameLst>
                                          <p:attrName>style.visibility</p:attrName>
                                        </p:attrNameLst>
                                      </p:cBhvr>
                                      <p:to>
                                        <p:strVal val="visible"/>
                                      </p:to>
                                    </p:set>
                                    <p:anim calcmode="lin" valueType="num">
                                      <p:cBhvr additive="base">
                                        <p:cTn id="18"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31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93187">
                                            <p:txEl>
                                              <p:pRg st="2" end="2"/>
                                            </p:txEl>
                                          </p:spTgt>
                                        </p:tgtEl>
                                        <p:attrNameLst>
                                          <p:attrName>style.visibility</p:attrName>
                                        </p:attrNameLst>
                                      </p:cBhvr>
                                      <p:to>
                                        <p:strVal val="visible"/>
                                      </p:to>
                                    </p:set>
                                    <p:animEffect transition="in" filter="blinds(horizontal)">
                                      <p:cBhvr>
                                        <p:cTn id="24" dur="500"/>
                                        <p:tgtEl>
                                          <p:spTgt spid="9318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93187">
                                            <p:txEl>
                                              <p:pRg st="3" end="3"/>
                                            </p:txEl>
                                          </p:spTgt>
                                        </p:tgtEl>
                                        <p:attrNameLst>
                                          <p:attrName>style.visibility</p:attrName>
                                        </p:attrNameLst>
                                      </p:cBhvr>
                                      <p:to>
                                        <p:strVal val="visible"/>
                                      </p:to>
                                    </p:set>
                                    <p:animEffect transition="in" filter="box(in)">
                                      <p:cBhvr>
                                        <p:cTn id="29" dur="500"/>
                                        <p:tgtEl>
                                          <p:spTgt spid="9318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93187">
                                            <p:txEl>
                                              <p:pRg st="4" end="4"/>
                                            </p:txEl>
                                          </p:spTgt>
                                        </p:tgtEl>
                                        <p:attrNameLst>
                                          <p:attrName>style.visibility</p:attrName>
                                        </p:attrNameLst>
                                      </p:cBhvr>
                                      <p:to>
                                        <p:strVal val="visible"/>
                                      </p:to>
                                    </p:set>
                                    <p:animEffect transition="in" filter="diamond(in)">
                                      <p:cBhvr>
                                        <p:cTn id="34" dur="2000"/>
                                        <p:tgtEl>
                                          <p:spTgt spid="931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p:cNvSpPr>
          <p:nvPr>
            <p:ph type="ctrTitle" sz="quarter"/>
          </p:nvPr>
        </p:nvSpPr>
        <p:spPr>
          <a:xfrm>
            <a:off x="0" y="0"/>
            <a:ext cx="9144000" cy="1066800"/>
          </a:xfrm>
        </p:spPr>
        <p:txBody>
          <a:bodyPr vert="horz" wrap="square" lIns="91440" tIns="45720" rIns="91440" bIns="45720" anchor="ctr"/>
          <a:lstStyle/>
          <a:p>
            <a:pPr marL="0" marR="0" indent="0" algn="ctr" defTabSz="914400" rtl="0" eaLnBrk="1" fontAlgn="base" latinLnBrk="0" hangingPunct="1">
              <a:lnSpc>
                <a:spcPct val="90000"/>
              </a:lnSpc>
              <a:spcBef>
                <a:spcPct val="0"/>
              </a:spcBef>
              <a:spcAft>
                <a:spcPct val="0"/>
              </a:spcAft>
              <a:buClrTx/>
              <a:buSzTx/>
              <a:buFontTx/>
              <a:buNone/>
            </a:pPr>
            <a:r>
              <a:rPr kumimoji="0" sz="2400" b="1" i="0" u="none" strike="noStrike" kern="0" cap="none" spc="0" normalizeH="0" baseline="0" noProof="1">
                <a:solidFill>
                  <a:schemeClr val="tx1"/>
                </a:solidFill>
                <a:latin typeface="+mj-lt"/>
                <a:ea typeface="Arial" panose="020B0604020202020204" pitchFamily="34" charset="0"/>
                <a:cs typeface="+mj-cs"/>
              </a:rPr>
              <a:t>Nêu đặc điểm cấu trúc chung của địa hình Bắc Mĩ?</a:t>
            </a:r>
          </a:p>
        </p:txBody>
      </p:sp>
      <p:sp>
        <p:nvSpPr>
          <p:cNvPr id="16386" name="Rectangle 3"/>
          <p:cNvSpPr>
            <a:spLocks noGrp="1"/>
          </p:cNvSpPr>
          <p:nvPr>
            <p:ph type="subTitle" idx="1"/>
          </p:nvPr>
        </p:nvSpPr>
        <p:spPr/>
        <p:txBody>
          <a:bodyPr vert="horz" wrap="square" lIns="91440" tIns="45720" rIns="91440" bIns="45720" anchor="b"/>
          <a:lstStyle/>
          <a:p>
            <a:pPr eaLnBrk="1" hangingPunct="1">
              <a:lnSpc>
                <a:spcPct val="80000"/>
              </a:lnSpc>
              <a:buSzPct val="75000"/>
            </a:pPr>
            <a:endParaRPr lang="en-US" sz="2000" b="1" i="1" dirty="0">
              <a:solidFill>
                <a:schemeClr val="tx1"/>
              </a:solidFill>
              <a:latin typeface="+mn-lt"/>
              <a:ea typeface="Arial" panose="020B0604020202020204" pitchFamily="34" charset="0"/>
              <a:cs typeface="+mn-cs"/>
            </a:endParaRPr>
          </a:p>
          <a:p>
            <a:pPr eaLnBrk="1" hangingPunct="1">
              <a:lnSpc>
                <a:spcPct val="80000"/>
              </a:lnSpc>
              <a:buSzPct val="75000"/>
            </a:pPr>
            <a:endParaRPr lang="en-US" sz="2000" i="1" dirty="0">
              <a:latin typeface="+mn-lt"/>
              <a:ea typeface="Arial" panose="020B0604020202020204" pitchFamily="34" charset="0"/>
              <a:cs typeface="+mn-cs"/>
            </a:endParaRPr>
          </a:p>
        </p:txBody>
      </p:sp>
      <p:pic>
        <p:nvPicPr>
          <p:cNvPr id="16387" name="Picture 1" descr="ly-thuyet-thien-nhien-bac-mi-01"/>
          <p:cNvPicPr>
            <a:picLocks noChangeAspect="1"/>
          </p:cNvPicPr>
          <p:nvPr/>
        </p:nvPicPr>
        <p:blipFill>
          <a:blip r:embed="rId2"/>
          <a:stretch>
            <a:fillRect/>
          </a:stretch>
        </p:blipFill>
        <p:spPr>
          <a:xfrm>
            <a:off x="0" y="928688"/>
            <a:ext cx="9144000" cy="5932487"/>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2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p:cNvSpPr>
          <p:nvPr>
            <p:ph type="title"/>
          </p:nvPr>
        </p:nvSpPr>
        <p:spPr/>
        <p:txBody>
          <a:bodyPr vert="horz" wrap="square" lIns="91440" tIns="45720" rIns="91440" bIns="45720" anchor="b"/>
          <a:lstStyle/>
          <a:p>
            <a:pPr marL="0" marR="0" indent="0" algn="ctr" defTabSz="914400" rtl="0" eaLnBrk="1" fontAlgn="base" latinLnBrk="0" hangingPunct="1">
              <a:lnSpc>
                <a:spcPct val="90000"/>
              </a:lnSpc>
              <a:spcBef>
                <a:spcPct val="0"/>
              </a:spcBef>
              <a:spcAft>
                <a:spcPct val="0"/>
              </a:spcAft>
              <a:buClrTx/>
              <a:buSzTx/>
              <a:buFontTx/>
              <a:buNone/>
            </a:pPr>
            <a:r>
              <a:rPr kumimoji="0" sz="3600" b="1" i="0" u="none" strike="noStrike" kern="0" cap="none" spc="0" normalizeH="0" baseline="0" noProof="1">
                <a:solidFill>
                  <a:schemeClr val="tx2"/>
                </a:solidFill>
                <a:latin typeface="+mj-lt"/>
                <a:ea typeface="Arial" panose="020B0604020202020204" pitchFamily="34" charset="0"/>
                <a:cs typeface="+mj-cs"/>
              </a:rPr>
              <a:t>Tiết 39: Thiên nhiên Bắc Mĩ</a:t>
            </a:r>
          </a:p>
        </p:txBody>
      </p:sp>
      <p:sp>
        <p:nvSpPr>
          <p:cNvPr id="46083" name="Rectangle 3"/>
          <p:cNvSpPr>
            <a:spLocks noGrp="1"/>
          </p:cNvSpPr>
          <p:nvPr>
            <p:ph idx="1"/>
          </p:nvPr>
        </p:nvSpPr>
        <p:spPr>
          <a:xfrm>
            <a:off x="762000" y="2362200"/>
            <a:ext cx="8382000" cy="3724275"/>
          </a:xfrm>
        </p:spPr>
        <p:txBody>
          <a:bodyPr vert="horz" wrap="square" lIns="91440" tIns="45720" rIns="91440" bIns="45720" anchor="t"/>
          <a:lstStyle/>
          <a:p>
            <a:pPr marL="533400" indent="-533400" algn="just" eaLnBrk="1" hangingPunct="1">
              <a:buAutoNum type="arabicPeriod"/>
            </a:pPr>
            <a:r>
              <a:rPr lang="en-US" b="1" u="sng" dirty="0"/>
              <a:t>Các khu vực địa hình</a:t>
            </a:r>
          </a:p>
          <a:p>
            <a:pPr marL="533400" indent="-533400" algn="just" eaLnBrk="1" hangingPunct="1">
              <a:buFontTx/>
              <a:buNone/>
            </a:pPr>
            <a:r>
              <a:rPr lang="en-US" b="1" dirty="0"/>
              <a:t>	Cấu trúc địa hình đơn giản gồm 3 bộ phận:</a:t>
            </a:r>
          </a:p>
          <a:p>
            <a:pPr marL="533400" indent="-533400" algn="just" eaLnBrk="1" hangingPunct="1">
              <a:buFontTx/>
              <a:buChar char="•"/>
            </a:pPr>
            <a:r>
              <a:rPr lang="en-US" b="1" dirty="0"/>
              <a:t>Hệ thống Cooc-đi-e ở phía Tây.</a:t>
            </a:r>
          </a:p>
          <a:p>
            <a:pPr marL="533400" indent="-533400" algn="just" eaLnBrk="1" hangingPunct="1">
              <a:buFontTx/>
              <a:buChar char="•"/>
            </a:pPr>
            <a:r>
              <a:rPr lang="en-US" b="1" dirty="0"/>
              <a:t>Đồng bằng ở giữa.</a:t>
            </a:r>
          </a:p>
          <a:p>
            <a:pPr marL="533400" indent="-533400" algn="just" eaLnBrk="1" hangingPunct="1">
              <a:buFontTx/>
              <a:buChar char="•"/>
            </a:pPr>
            <a:r>
              <a:rPr lang="en-US" b="1" dirty="0"/>
              <a:t>Sơn nguyên và núi già ở phía Đông.</a:t>
            </a:r>
          </a:p>
          <a:p>
            <a:pPr marL="533400" indent="-533400" algn="just" eaLnBrk="1" hangingPunct="1">
              <a:buNone/>
            </a:pPr>
            <a:r>
              <a:rPr lang="en-US" b="1" dirty="0"/>
              <a:t>2.  </a:t>
            </a:r>
            <a:r>
              <a:rPr lang="en-US" b="1" u="sng" dirty="0"/>
              <a:t>Sự phân hóa khí hậu</a:t>
            </a:r>
          </a:p>
          <a:p>
            <a:pPr marL="533400" indent="-533400" eaLnBrk="1" hangingPunct="1">
              <a:buNone/>
            </a:pPr>
            <a:endParaRPr lang="en-US" b="1" u="sng"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ppt_w</p:attrName>
                                        </p:attrNameLst>
                                      </p:cBhvr>
                                      <p:tavLst>
                                        <p:tav tm="0">
                                          <p:val>
                                            <p:fltVal val="0"/>
                                          </p:val>
                                        </p:tav>
                                        <p:tav tm="100000">
                                          <p:val>
                                            <p:strVal val="#ppt_w"/>
                                          </p:val>
                                        </p:tav>
                                      </p:tavLst>
                                    </p:anim>
                                    <p:anim calcmode="lin" valueType="num">
                                      <p:cBhvr>
                                        <p:cTn id="8" dur="1000" fill="hold"/>
                                        <p:tgtEl>
                                          <p:spTgt spid="46082"/>
                                        </p:tgtEl>
                                        <p:attrNameLst>
                                          <p:attrName>ppt_h</p:attrName>
                                        </p:attrNameLst>
                                      </p:cBhvr>
                                      <p:tavLst>
                                        <p:tav tm="0">
                                          <p:val>
                                            <p:fltVal val="0"/>
                                          </p:val>
                                        </p:tav>
                                        <p:tav tm="100000">
                                          <p:val>
                                            <p:strVal val="#ppt_h"/>
                                          </p:val>
                                        </p:tav>
                                      </p:tavLst>
                                    </p:anim>
                                    <p:anim calcmode="lin" valueType="num">
                                      <p:cBhvr>
                                        <p:cTn id="9" dur="1000" fill="hold"/>
                                        <p:tgtEl>
                                          <p:spTgt spid="46082"/>
                                        </p:tgtEl>
                                        <p:attrNameLst>
                                          <p:attrName>style.rotation</p:attrName>
                                        </p:attrNameLst>
                                      </p:cBhvr>
                                      <p:tavLst>
                                        <p:tav tm="0">
                                          <p:val>
                                            <p:fltVal val="90"/>
                                          </p:val>
                                        </p:tav>
                                        <p:tav tm="100000">
                                          <p:val>
                                            <p:fltVal val="0"/>
                                          </p:val>
                                        </p:tav>
                                      </p:tavLst>
                                    </p:anim>
                                    <p:animEffect transition="in" filter="fade">
                                      <p:cBhvr>
                                        <p:cTn id="10" dur="1000"/>
                                        <p:tgtEl>
                                          <p:spTgt spid="4608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6083">
                                            <p:txEl>
                                              <p:pRg st="0" end="0"/>
                                            </p:txEl>
                                          </p:spTgt>
                                        </p:tgtEl>
                                        <p:attrNameLst>
                                          <p:attrName>style.visibility</p:attrName>
                                        </p:attrNameLst>
                                      </p:cBhvr>
                                      <p:to>
                                        <p:strVal val="visible"/>
                                      </p:to>
                                    </p:set>
                                    <p:animEffect transition="in" filter="blinds(horizontal)">
                                      <p:cBhvr>
                                        <p:cTn id="15" dur="500"/>
                                        <p:tgtEl>
                                          <p:spTgt spid="4608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6083">
                                            <p:txEl>
                                              <p:pRg st="1" end="1"/>
                                            </p:txEl>
                                          </p:spTgt>
                                        </p:tgtEl>
                                        <p:attrNameLst>
                                          <p:attrName>style.visibility</p:attrName>
                                        </p:attrNameLst>
                                      </p:cBhvr>
                                      <p:to>
                                        <p:strVal val="visible"/>
                                      </p:to>
                                    </p:set>
                                    <p:animEffect transition="in" filter="fade">
                                      <p:cBhvr>
                                        <p:cTn id="20" dur="1000"/>
                                        <p:tgtEl>
                                          <p:spTgt spid="46083">
                                            <p:txEl>
                                              <p:pRg st="1" end="1"/>
                                            </p:txEl>
                                          </p:spTgt>
                                        </p:tgtEl>
                                      </p:cBhvr>
                                    </p:animEffect>
                                    <p:anim calcmode="lin" valueType="num">
                                      <p:cBhvr>
                                        <p:cTn id="21" dur="10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60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6083">
                                            <p:txEl>
                                              <p:pRg st="2" end="2"/>
                                            </p:txEl>
                                          </p:spTgt>
                                        </p:tgtEl>
                                        <p:attrNameLst>
                                          <p:attrName>style.visibility</p:attrName>
                                        </p:attrNameLst>
                                      </p:cBhvr>
                                      <p:to>
                                        <p:strVal val="visible"/>
                                      </p:to>
                                    </p:set>
                                    <p:animEffect transition="in" filter="checkerboard(across)">
                                      <p:cBhvr>
                                        <p:cTn id="27" dur="500"/>
                                        <p:tgtEl>
                                          <p:spTgt spid="4608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6083">
                                            <p:txEl>
                                              <p:pRg st="3" end="3"/>
                                            </p:txEl>
                                          </p:spTgt>
                                        </p:tgtEl>
                                        <p:attrNameLst>
                                          <p:attrName>style.visibility</p:attrName>
                                        </p:attrNameLst>
                                      </p:cBhvr>
                                      <p:to>
                                        <p:strVal val="visible"/>
                                      </p:to>
                                    </p:set>
                                    <p:anim calcmode="lin" valueType="num">
                                      <p:cBhvr>
                                        <p:cTn id="32" dur="500" fill="hold"/>
                                        <p:tgtEl>
                                          <p:spTgt spid="4608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4608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4608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46083">
                                            <p:txEl>
                                              <p:pRg st="4" end="4"/>
                                            </p:txEl>
                                          </p:spTgt>
                                        </p:tgtEl>
                                        <p:attrNameLst>
                                          <p:attrName>style.visibility</p:attrName>
                                        </p:attrNameLst>
                                      </p:cBhvr>
                                      <p:to>
                                        <p:strVal val="visible"/>
                                      </p:to>
                                    </p:set>
                                    <p:anim calcmode="lin" valueType="num">
                                      <p:cBhvr>
                                        <p:cTn id="39" dur="500" fill="hold"/>
                                        <p:tgtEl>
                                          <p:spTgt spid="4608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46083">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46083">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4608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46083">
                                            <p:txEl>
                                              <p:pRg st="5" end="5"/>
                                            </p:txEl>
                                          </p:spTgt>
                                        </p:tgtEl>
                                        <p:attrNameLst>
                                          <p:attrName>style.visibility</p:attrName>
                                        </p:attrNameLst>
                                      </p:cBhvr>
                                      <p:to>
                                        <p:strVal val="visible"/>
                                      </p:to>
                                    </p:set>
                                    <p:anim calcmode="lin" valueType="num">
                                      <p:cBhvr>
                                        <p:cTn id="47" dur="500" fill="hold"/>
                                        <p:tgtEl>
                                          <p:spTgt spid="46083">
                                            <p:txEl>
                                              <p:pRg st="5" end="5"/>
                                            </p:txEl>
                                          </p:spTgt>
                                        </p:tgtEl>
                                        <p:attrNameLst>
                                          <p:attrName>ppt_w</p:attrName>
                                        </p:attrNameLst>
                                      </p:cBhvr>
                                      <p:tavLst>
                                        <p:tav tm="0">
                                          <p:val>
                                            <p:fltVal val="0"/>
                                          </p:val>
                                        </p:tav>
                                        <p:tav tm="100000">
                                          <p:val>
                                            <p:strVal val="#ppt_w"/>
                                          </p:val>
                                        </p:tav>
                                      </p:tavLst>
                                    </p:anim>
                                    <p:anim calcmode="lin" valueType="num">
                                      <p:cBhvr>
                                        <p:cTn id="48" dur="500" fill="hold"/>
                                        <p:tgtEl>
                                          <p:spTgt spid="46083">
                                            <p:txEl>
                                              <p:pRg st="5" end="5"/>
                                            </p:txEl>
                                          </p:spTgt>
                                        </p:tgtEl>
                                        <p:attrNameLst>
                                          <p:attrName>ppt_h</p:attrName>
                                        </p:attrNameLst>
                                      </p:cBhvr>
                                      <p:tavLst>
                                        <p:tav tm="0">
                                          <p:val>
                                            <p:fltVal val="0"/>
                                          </p:val>
                                        </p:tav>
                                        <p:tav tm="100000">
                                          <p:val>
                                            <p:strVal val="#ppt_h"/>
                                          </p:val>
                                        </p:tav>
                                      </p:tavLst>
                                    </p:anim>
                                    <p:anim calcmode="lin" valueType="num">
                                      <p:cBhvr>
                                        <p:cTn id="49" dur="500" fill="hold"/>
                                        <p:tgtEl>
                                          <p:spTgt spid="46083">
                                            <p:txEl>
                                              <p:pRg st="5" end="5"/>
                                            </p:txEl>
                                          </p:spTgt>
                                        </p:tgtEl>
                                        <p:attrNameLst>
                                          <p:attrName>style.rotation</p:attrName>
                                        </p:attrNameLst>
                                      </p:cBhvr>
                                      <p:tavLst>
                                        <p:tav tm="0">
                                          <p:val>
                                            <p:fltVal val="360"/>
                                          </p:val>
                                        </p:tav>
                                        <p:tav tm="100000">
                                          <p:val>
                                            <p:fltVal val="0"/>
                                          </p:val>
                                        </p:tav>
                                      </p:tavLst>
                                    </p:anim>
                                    <p:animEffect transition="in" filter="fade">
                                      <p:cBhvr>
                                        <p:cTn id="50" dur="500"/>
                                        <p:tgtEl>
                                          <p:spTgt spid="460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Grp="1"/>
          </p:cNvSpPr>
          <p:nvPr>
            <p:ph type="ctrTitle" sz="quarter"/>
          </p:nvPr>
        </p:nvSpPr>
        <p:spPr>
          <a:xfrm>
            <a:off x="0" y="0"/>
            <a:ext cx="9144000" cy="1371600"/>
          </a:xfrm>
        </p:spPr>
        <p:txBody>
          <a:bodyPr vert="horz" wrap="square" lIns="91440" tIns="45720" rIns="91440" bIns="45720" anchor="ctr"/>
          <a:lstStyle/>
          <a:p>
            <a:pPr marL="0" marR="0" indent="0" algn="l" defTabSz="914400" rtl="0" eaLnBrk="1" fontAlgn="base" latinLnBrk="0" hangingPunct="1">
              <a:lnSpc>
                <a:spcPct val="90000"/>
              </a:lnSpc>
              <a:spcBef>
                <a:spcPct val="0"/>
              </a:spcBef>
              <a:spcAft>
                <a:spcPct val="0"/>
              </a:spcAft>
              <a:buClrTx/>
              <a:buSzTx/>
              <a:buFontTx/>
              <a:buNone/>
            </a:pPr>
            <a:r>
              <a:rPr kumimoji="0" sz="2400" b="1" i="0" u="none" strike="noStrike" kern="0" cap="none" spc="0" normalizeH="0" baseline="0" noProof="1">
                <a:solidFill>
                  <a:srgbClr val="FF0000"/>
                </a:solidFill>
                <a:latin typeface="+mj-lt"/>
                <a:ea typeface="Arial" panose="020B0604020202020204" pitchFamily="34" charset="0"/>
                <a:cs typeface="+mj-cs"/>
              </a:rPr>
              <a:t>   </a:t>
            </a:r>
            <a:r>
              <a:rPr sz="2400" dirty="0">
                <a:solidFill>
                  <a:srgbClr val="FF0000"/>
                </a:solidFill>
                <a:latin typeface="+mj-lt"/>
                <a:ea typeface="Arial" panose="020B0604020202020204" pitchFamily="34" charset="0"/>
                <a:cs typeface="+mj-cs"/>
              </a:rPr>
              <a:t/>
            </a:r>
            <a:br>
              <a:rPr sz="2400" dirty="0">
                <a:solidFill>
                  <a:srgbClr val="FF0000"/>
                </a:solidFill>
                <a:latin typeface="+mj-lt"/>
                <a:ea typeface="Arial" panose="020B0604020202020204" pitchFamily="34" charset="0"/>
                <a:cs typeface="+mj-cs"/>
              </a:rPr>
            </a:br>
            <a:r>
              <a:rPr kumimoji="0" sz="2400" b="1" i="0" u="none" strike="noStrike" kern="0" cap="none" spc="0" normalizeH="0" baseline="0" noProof="1">
                <a:solidFill>
                  <a:srgbClr val="FF0000"/>
                </a:solidFill>
                <a:latin typeface="Times New Roman" panose="02020603050405020304" pitchFamily="18" charset="0"/>
                <a:ea typeface="Arial" panose="020B0604020202020204" pitchFamily="34" charset="0"/>
                <a:cs typeface="Times New Roman" panose="02020603050405020304" pitchFamily="18" charset="0"/>
              </a:rPr>
              <a:t> Dựa vào hình 36.3, cho biết Bắc Mĩ dọc theo kinh tuyến 100</a:t>
            </a:r>
            <a:r>
              <a:rPr kumimoji="0" sz="2400" b="1" i="0" u="none" strike="noStrike" kern="0" cap="none" spc="0" normalizeH="0" baseline="30000" noProof="1">
                <a:solidFill>
                  <a:srgbClr val="FF0000"/>
                </a:solidFill>
                <a:latin typeface="Times New Roman" panose="02020603050405020304" pitchFamily="18" charset="0"/>
                <a:ea typeface="Arial" panose="020B0604020202020204" pitchFamily="34" charset="0"/>
                <a:cs typeface="Times New Roman" panose="02020603050405020304" pitchFamily="18" charset="0"/>
              </a:rPr>
              <a:t>0</a:t>
            </a:r>
            <a:r>
              <a:rPr kumimoji="0" sz="2400" b="1" i="0" u="none" strike="noStrike" kern="0" cap="none" spc="0" normalizeH="0" baseline="0" noProof="1">
                <a:solidFill>
                  <a:srgbClr val="FF0000"/>
                </a:solidFill>
                <a:latin typeface="Times New Roman" panose="02020603050405020304" pitchFamily="18" charset="0"/>
                <a:ea typeface="Arial" panose="020B0604020202020204" pitchFamily="34" charset="0"/>
                <a:cs typeface="Times New Roman" panose="02020603050405020304" pitchFamily="18" charset="0"/>
              </a:rPr>
              <a:t>T có các đới khí  hậu nào? Đới khí  hậu nào chiếm diện tích lớn nhất?</a:t>
            </a:r>
            <a:r>
              <a:rPr sz="2400" dirty="0">
                <a:latin typeface="+mj-lt"/>
                <a:ea typeface="Arial" panose="020B0604020202020204" pitchFamily="34" charset="0"/>
                <a:cs typeface="+mj-cs"/>
              </a:rPr>
              <a:t/>
            </a:r>
            <a:br>
              <a:rPr sz="2400" dirty="0">
                <a:latin typeface="+mj-lt"/>
                <a:ea typeface="Arial" panose="020B0604020202020204" pitchFamily="34" charset="0"/>
                <a:cs typeface="+mj-cs"/>
              </a:rPr>
            </a:br>
            <a:endParaRPr kumimoji="0" sz="2400" b="1" i="0" u="none" strike="noStrike" kern="0" cap="none" spc="0" normalizeH="0" baseline="0" noProof="1">
              <a:solidFill>
                <a:schemeClr val="tx1"/>
              </a:solidFill>
              <a:latin typeface="+mj-lt"/>
              <a:ea typeface="Arial" panose="020B0604020202020204" pitchFamily="34" charset="0"/>
              <a:cs typeface="+mj-cs"/>
            </a:endParaRPr>
          </a:p>
        </p:txBody>
      </p:sp>
      <p:sp>
        <p:nvSpPr>
          <p:cNvPr id="54275" name="Rectangle 3"/>
          <p:cNvSpPr>
            <a:spLocks noGrp="1"/>
          </p:cNvSpPr>
          <p:nvPr>
            <p:ph type="subTitle" idx="1"/>
          </p:nvPr>
        </p:nvSpPr>
        <p:spPr>
          <a:xfrm>
            <a:off x="6858000" y="1371600"/>
            <a:ext cx="2286000" cy="3886200"/>
          </a:xfrm>
        </p:spPr>
        <p:txBody>
          <a:bodyPr vert="horz" wrap="square" lIns="91440" tIns="45720" rIns="91440" bIns="45720" anchor="b"/>
          <a:lstStyle/>
          <a:p>
            <a:pPr eaLnBrk="1" hangingPunct="1">
              <a:lnSpc>
                <a:spcPct val="80000"/>
              </a:lnSpc>
              <a:buSzPct val="75000"/>
            </a:pPr>
            <a:r>
              <a:rPr lang="en-US" b="1" i="1" dirty="0">
                <a:solidFill>
                  <a:schemeClr val="tx1"/>
                </a:solidFill>
                <a:latin typeface="+mn-lt"/>
                <a:ea typeface="Arial" panose="020B0604020202020204" pitchFamily="34" charset="0"/>
                <a:cs typeface="+mn-cs"/>
              </a:rPr>
              <a:t> + Hàn đới</a:t>
            </a:r>
          </a:p>
          <a:p>
            <a:pPr eaLnBrk="1" hangingPunct="1">
              <a:lnSpc>
                <a:spcPct val="80000"/>
              </a:lnSpc>
              <a:buSzPct val="75000"/>
            </a:pPr>
            <a:r>
              <a:rPr lang="en-US" b="1" i="1" dirty="0">
                <a:solidFill>
                  <a:schemeClr val="tx1"/>
                </a:solidFill>
                <a:latin typeface="+mn-lt"/>
                <a:ea typeface="Arial" panose="020B0604020202020204" pitchFamily="34" charset="0"/>
                <a:cs typeface="+mn-cs"/>
              </a:rPr>
              <a:t> + Ôn đới chiếm diện tích lớn nhất</a:t>
            </a:r>
          </a:p>
          <a:p>
            <a:pPr eaLnBrk="1" hangingPunct="1">
              <a:lnSpc>
                <a:spcPct val="80000"/>
              </a:lnSpc>
              <a:buSzPct val="75000"/>
            </a:pPr>
            <a:r>
              <a:rPr lang="en-US" b="1" i="1" dirty="0">
                <a:solidFill>
                  <a:schemeClr val="tx1"/>
                </a:solidFill>
                <a:latin typeface="+mn-lt"/>
                <a:ea typeface="Arial" panose="020B0604020202020204" pitchFamily="34" charset="0"/>
                <a:cs typeface="+mn-cs"/>
              </a:rPr>
              <a:t> + Nhiệt đới</a:t>
            </a:r>
          </a:p>
          <a:p>
            <a:pPr eaLnBrk="1" hangingPunct="1">
              <a:lnSpc>
                <a:spcPct val="80000"/>
              </a:lnSpc>
              <a:buSzPct val="75000"/>
            </a:pPr>
            <a:endParaRPr lang="en-US" sz="2000" b="1" i="1" dirty="0">
              <a:solidFill>
                <a:schemeClr val="tx1"/>
              </a:solidFill>
              <a:latin typeface="+mn-lt"/>
              <a:ea typeface="Arial" panose="020B0604020202020204" pitchFamily="34" charset="0"/>
              <a:cs typeface="+mn-cs"/>
            </a:endParaRPr>
          </a:p>
          <a:p>
            <a:pPr eaLnBrk="1" hangingPunct="1">
              <a:lnSpc>
                <a:spcPct val="80000"/>
              </a:lnSpc>
              <a:buSzPct val="75000"/>
            </a:pPr>
            <a:endParaRPr lang="en-US" sz="2000" b="1" i="1" dirty="0">
              <a:solidFill>
                <a:schemeClr val="tx1"/>
              </a:solidFill>
              <a:latin typeface="+mn-lt"/>
              <a:ea typeface="Arial" panose="020B0604020202020204" pitchFamily="34" charset="0"/>
              <a:cs typeface="+mn-cs"/>
            </a:endParaRPr>
          </a:p>
          <a:p>
            <a:pPr eaLnBrk="1" hangingPunct="1">
              <a:lnSpc>
                <a:spcPct val="80000"/>
              </a:lnSpc>
              <a:buSzPct val="75000"/>
            </a:pPr>
            <a:endParaRPr lang="en-US" sz="2000" i="1" dirty="0">
              <a:latin typeface="+mn-lt"/>
              <a:ea typeface="Arial" panose="020B0604020202020204" pitchFamily="34" charset="0"/>
              <a:cs typeface="+mn-cs"/>
            </a:endParaRPr>
          </a:p>
        </p:txBody>
      </p:sp>
      <p:sp>
        <p:nvSpPr>
          <p:cNvPr id="18435" name="Rectangle 9"/>
          <p:cNvSpPr/>
          <p:nvPr/>
        </p:nvSpPr>
        <p:spPr>
          <a:xfrm>
            <a:off x="0" y="6477000"/>
            <a:ext cx="6858000" cy="3810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lstStyle/>
          <a:p>
            <a:pPr algn="ctr"/>
            <a:r>
              <a:rPr lang="en-US" sz="1600" b="1" dirty="0">
                <a:latin typeface="Arial" panose="020B0604020202020204" pitchFamily="34" charset="0"/>
              </a:rPr>
              <a:t>Hình 36.3 lược đồ các kiểu khí hậu Bắc Mĩ</a:t>
            </a:r>
          </a:p>
        </p:txBody>
      </p:sp>
      <p:pic>
        <p:nvPicPr>
          <p:cNvPr id="18436" name="Picture 1" descr="1547474341406_69"/>
          <p:cNvPicPr>
            <a:picLocks noChangeAspect="1"/>
          </p:cNvPicPr>
          <p:nvPr/>
        </p:nvPicPr>
        <p:blipFill>
          <a:blip r:embed="rId2"/>
          <a:stretch>
            <a:fillRect/>
          </a:stretch>
        </p:blipFill>
        <p:spPr>
          <a:xfrm>
            <a:off x="315913" y="1238250"/>
            <a:ext cx="5915025" cy="5724525"/>
          </a:xfrm>
          <a:prstGeom prst="rect">
            <a:avLst/>
          </a:prstGeom>
          <a:noFill/>
          <a:ln w="9525">
            <a:noFill/>
          </a:ln>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4274"/>
                                        </p:tgtEl>
                                        <p:attrNameLst>
                                          <p:attrName>style.visibility</p:attrName>
                                        </p:attrNameLst>
                                      </p:cBhvr>
                                      <p:to>
                                        <p:strVal val="visible"/>
                                      </p:to>
                                    </p:set>
                                    <p:anim calcmode="lin" valueType="num">
                                      <p:cBhvr>
                                        <p:cTn id="7" dur="1000" fill="hold"/>
                                        <p:tgtEl>
                                          <p:spTgt spid="54274"/>
                                        </p:tgtEl>
                                        <p:attrNameLst>
                                          <p:attrName>ppt_w</p:attrName>
                                        </p:attrNameLst>
                                      </p:cBhvr>
                                      <p:tavLst>
                                        <p:tav tm="0">
                                          <p:val>
                                            <p:fltVal val="0"/>
                                          </p:val>
                                        </p:tav>
                                        <p:tav tm="100000">
                                          <p:val>
                                            <p:strVal val="#ppt_w"/>
                                          </p:val>
                                        </p:tav>
                                      </p:tavLst>
                                    </p:anim>
                                    <p:anim calcmode="lin" valueType="num">
                                      <p:cBhvr>
                                        <p:cTn id="8" dur="1000" fill="hold"/>
                                        <p:tgtEl>
                                          <p:spTgt spid="54274"/>
                                        </p:tgtEl>
                                        <p:attrNameLst>
                                          <p:attrName>ppt_h</p:attrName>
                                        </p:attrNameLst>
                                      </p:cBhvr>
                                      <p:tavLst>
                                        <p:tav tm="0">
                                          <p:val>
                                            <p:fltVal val="0"/>
                                          </p:val>
                                        </p:tav>
                                        <p:tav tm="100000">
                                          <p:val>
                                            <p:strVal val="#ppt_h"/>
                                          </p:val>
                                        </p:tav>
                                      </p:tavLst>
                                    </p:anim>
                                    <p:anim calcmode="lin" valueType="num">
                                      <p:cBhvr>
                                        <p:cTn id="9" dur="1000" fill="hold"/>
                                        <p:tgtEl>
                                          <p:spTgt spid="54274"/>
                                        </p:tgtEl>
                                        <p:attrNameLst>
                                          <p:attrName>style.rotation</p:attrName>
                                        </p:attrNameLst>
                                      </p:cBhvr>
                                      <p:tavLst>
                                        <p:tav tm="0">
                                          <p:val>
                                            <p:fltVal val="90"/>
                                          </p:val>
                                        </p:tav>
                                        <p:tav tm="100000">
                                          <p:val>
                                            <p:fltVal val="0"/>
                                          </p:val>
                                        </p:tav>
                                      </p:tavLst>
                                    </p:anim>
                                    <p:animEffect transition="in" filter="fade">
                                      <p:cBhvr>
                                        <p:cTn id="10" dur="1000"/>
                                        <p:tgtEl>
                                          <p:spTgt spid="5427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54275">
                                            <p:txEl>
                                              <p:pRg st="0" end="0"/>
                                            </p:txEl>
                                          </p:spTgt>
                                        </p:tgtEl>
                                        <p:attrNameLst>
                                          <p:attrName>style.visibility</p:attrName>
                                        </p:attrNameLst>
                                      </p:cBhvr>
                                      <p:to>
                                        <p:strVal val="visible"/>
                                      </p:to>
                                    </p:set>
                                    <p:animEffect transition="in" filter="checkerboard(across)">
                                      <p:cBhvr>
                                        <p:cTn id="15" dur="500"/>
                                        <p:tgtEl>
                                          <p:spTgt spid="5427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54275">
                                            <p:txEl>
                                              <p:pRg st="1" end="1"/>
                                            </p:txEl>
                                          </p:spTgt>
                                        </p:tgtEl>
                                        <p:attrNameLst>
                                          <p:attrName>style.visibility</p:attrName>
                                        </p:attrNameLst>
                                      </p:cBhvr>
                                      <p:to>
                                        <p:strVal val="visible"/>
                                      </p:to>
                                    </p:set>
                                    <p:anim calcmode="lin" valueType="num">
                                      <p:cBhvr>
                                        <p:cTn id="20" dur="500" fill="hold"/>
                                        <p:tgtEl>
                                          <p:spTgt spid="54275">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54275">
                                            <p:txEl>
                                              <p:pRg st="1" end="1"/>
                                            </p:txEl>
                                          </p:spTgt>
                                        </p:tgtEl>
                                        <p:attrNameLst>
                                          <p:attrName>ppt_h</p:attrName>
                                        </p:attrNameLst>
                                      </p:cBhvr>
                                      <p:tavLst>
                                        <p:tav tm="0">
                                          <p:val>
                                            <p:fltVal val="0"/>
                                          </p:val>
                                        </p:tav>
                                        <p:tav tm="100000">
                                          <p:val>
                                            <p:strVal val="#ppt_h"/>
                                          </p:val>
                                        </p:tav>
                                      </p:tavLst>
                                    </p:anim>
                                    <p:anim calcmode="lin" valueType="num">
                                      <p:cBhvr>
                                        <p:cTn id="22" dur="500" fill="hold"/>
                                        <p:tgtEl>
                                          <p:spTgt spid="54275">
                                            <p:txEl>
                                              <p:pRg st="1" end="1"/>
                                            </p:txEl>
                                          </p:spTgt>
                                        </p:tgtEl>
                                        <p:attrNameLst>
                                          <p:attrName>style.rotation</p:attrName>
                                        </p:attrNameLst>
                                      </p:cBhvr>
                                      <p:tavLst>
                                        <p:tav tm="0">
                                          <p:val>
                                            <p:fltVal val="360"/>
                                          </p:val>
                                        </p:tav>
                                        <p:tav tm="100000">
                                          <p:val>
                                            <p:fltVal val="0"/>
                                          </p:val>
                                        </p:tav>
                                      </p:tavLst>
                                    </p:anim>
                                    <p:animEffect transition="in" filter="fade">
                                      <p:cBhvr>
                                        <p:cTn id="23" dur="500"/>
                                        <p:tgtEl>
                                          <p:spTgt spid="5427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54275">
                                            <p:txEl>
                                              <p:pRg st="2" end="2"/>
                                            </p:txEl>
                                          </p:spTgt>
                                        </p:tgtEl>
                                        <p:attrNameLst>
                                          <p:attrName>style.visibility</p:attrName>
                                        </p:attrNameLst>
                                      </p:cBhvr>
                                      <p:to>
                                        <p:strVal val="visible"/>
                                      </p:to>
                                    </p:set>
                                    <p:anim calcmode="lin" valueType="num">
                                      <p:cBhvr>
                                        <p:cTn id="28" dur="1000" fill="hold"/>
                                        <p:tgtEl>
                                          <p:spTgt spid="54275">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54275">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54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p:cNvSpPr>
            <a:spLocks noGrp="1"/>
          </p:cNvSpPr>
          <p:nvPr>
            <p:ph type="ctrTitle" sz="quarter"/>
          </p:nvPr>
        </p:nvSpPr>
        <p:spPr>
          <a:xfrm>
            <a:off x="0" y="0"/>
            <a:ext cx="9144000" cy="990600"/>
          </a:xfrm>
        </p:spPr>
        <p:txBody>
          <a:bodyPr vert="horz" wrap="square" lIns="91440" tIns="45720" rIns="91440" bIns="45720" anchor="ctr"/>
          <a:lstStyle/>
          <a:p>
            <a:pPr marL="0" marR="0" indent="0" algn="l" defTabSz="914400" rtl="0" eaLnBrk="1" fontAlgn="base" latinLnBrk="0" hangingPunct="1">
              <a:lnSpc>
                <a:spcPct val="90000"/>
              </a:lnSpc>
              <a:spcBef>
                <a:spcPct val="0"/>
              </a:spcBef>
              <a:spcAft>
                <a:spcPct val="0"/>
              </a:spcAft>
              <a:buClrTx/>
              <a:buSzTx/>
              <a:buFontTx/>
              <a:buNone/>
            </a:pPr>
            <a:r>
              <a:rPr kumimoji="0" sz="3200" b="1" i="0" u="none" strike="noStrike" kern="0" cap="none" spc="0" normalizeH="0" baseline="0" noProof="1">
                <a:solidFill>
                  <a:schemeClr val="tx1"/>
                </a:solidFill>
                <a:latin typeface="+mj-lt"/>
                <a:ea typeface="Arial" panose="020B0604020202020204" pitchFamily="34" charset="0"/>
                <a:cs typeface="+mj-cs"/>
              </a:rPr>
              <a:t>Thảo luận theo nhóm</a:t>
            </a:r>
          </a:p>
        </p:txBody>
      </p:sp>
      <p:sp>
        <p:nvSpPr>
          <p:cNvPr id="60419" name="Rectangle 3"/>
          <p:cNvSpPr>
            <a:spLocks noGrp="1"/>
          </p:cNvSpPr>
          <p:nvPr>
            <p:ph type="subTitle" idx="1"/>
          </p:nvPr>
        </p:nvSpPr>
        <p:spPr>
          <a:xfrm>
            <a:off x="5562600" y="0"/>
            <a:ext cx="3581400" cy="5638800"/>
          </a:xfrm>
        </p:spPr>
        <p:txBody>
          <a:bodyPr vert="horz" wrap="square" lIns="91440" tIns="45720" rIns="91440" bIns="45720" anchor="b"/>
          <a:lstStyle/>
          <a:p>
            <a:pPr algn="just" eaLnBrk="1" hangingPunct="1">
              <a:lnSpc>
                <a:spcPct val="90000"/>
              </a:lnSpc>
              <a:buSzPct val="75000"/>
            </a:pPr>
            <a:r>
              <a:rPr lang="en-US" b="1" dirty="0">
                <a:solidFill>
                  <a:schemeClr val="tx1"/>
                </a:solidFill>
                <a:latin typeface="+mn-lt"/>
                <a:ea typeface="Arial" panose="020B0604020202020204" pitchFamily="34" charset="0"/>
                <a:cs typeface="+mn-cs"/>
              </a:rPr>
              <a:t>  </a:t>
            </a:r>
            <a:r>
              <a:rPr lang="en-US" b="1" dirty="0">
                <a:solidFill>
                  <a:schemeClr val="tx1"/>
                </a:solidFill>
                <a:latin typeface="Times New Roman" panose="02020603050405020304" pitchFamily="18" charset="0"/>
                <a:ea typeface="Arial" panose="020B0604020202020204" pitchFamily="34" charset="0"/>
                <a:cs typeface="+mn-cs"/>
              </a:rPr>
              <a:t>1/ Tại sao khí hậu Bắc Mĩ có sự phân hóa theo chiều Bắc-Nam?</a:t>
            </a:r>
          </a:p>
          <a:p>
            <a:pPr algn="just" eaLnBrk="1" hangingPunct="1">
              <a:lnSpc>
                <a:spcPct val="90000"/>
              </a:lnSpc>
              <a:buSzPct val="75000"/>
            </a:pPr>
            <a:r>
              <a:rPr lang="en-US" b="1" dirty="0">
                <a:solidFill>
                  <a:schemeClr val="tx1"/>
                </a:solidFill>
                <a:latin typeface="Times New Roman" panose="02020603050405020304" pitchFamily="18" charset="0"/>
                <a:ea typeface="Arial" panose="020B0604020202020204" pitchFamily="34" charset="0"/>
                <a:cs typeface="+mn-cs"/>
              </a:rPr>
              <a:t>  2/ Giải thích tại sao có sự khác biệt về khí hậu phần phía Tây và phía Đông kinh tuyến 100</a:t>
            </a:r>
            <a:r>
              <a:rPr lang="en-US" b="1" baseline="30000" dirty="0">
                <a:solidFill>
                  <a:schemeClr val="tx1"/>
                </a:solidFill>
                <a:latin typeface="Times New Roman" panose="02020603050405020304" pitchFamily="18" charset="0"/>
                <a:ea typeface="Arial" panose="020B0604020202020204" pitchFamily="34" charset="0"/>
                <a:cs typeface="+mn-cs"/>
              </a:rPr>
              <a:t>0</a:t>
            </a:r>
            <a:r>
              <a:rPr lang="en-US" b="1" dirty="0">
                <a:solidFill>
                  <a:schemeClr val="tx1"/>
                </a:solidFill>
                <a:latin typeface="Times New Roman" panose="02020603050405020304" pitchFamily="18" charset="0"/>
                <a:ea typeface="Arial" panose="020B0604020202020204" pitchFamily="34" charset="0"/>
                <a:cs typeface="+mn-cs"/>
              </a:rPr>
              <a:t>T của Hoa Kì?</a:t>
            </a:r>
            <a:endParaRPr lang="en-US" b="1" dirty="0">
              <a:solidFill>
                <a:schemeClr val="tx1"/>
              </a:solidFill>
              <a:latin typeface="+mn-lt"/>
              <a:ea typeface="Arial" panose="020B0604020202020204" pitchFamily="34" charset="0"/>
              <a:cs typeface="+mn-cs"/>
            </a:endParaRPr>
          </a:p>
          <a:p>
            <a:pPr eaLnBrk="1" hangingPunct="1">
              <a:lnSpc>
                <a:spcPct val="90000"/>
              </a:lnSpc>
              <a:buSzPct val="75000"/>
            </a:pPr>
            <a:endParaRPr lang="en-US" sz="2000" b="1" dirty="0">
              <a:solidFill>
                <a:schemeClr val="tx1"/>
              </a:solidFill>
              <a:latin typeface="+mn-lt"/>
              <a:ea typeface="Arial" panose="020B0604020202020204" pitchFamily="34" charset="0"/>
              <a:cs typeface="+mn-cs"/>
            </a:endParaRPr>
          </a:p>
          <a:p>
            <a:pPr eaLnBrk="1" hangingPunct="1">
              <a:lnSpc>
                <a:spcPct val="90000"/>
              </a:lnSpc>
              <a:buSzPct val="75000"/>
            </a:pPr>
            <a:endParaRPr lang="en-US" sz="2000" b="1" i="1" dirty="0">
              <a:solidFill>
                <a:schemeClr val="tx1"/>
              </a:solidFill>
              <a:latin typeface="+mn-lt"/>
              <a:ea typeface="Arial" panose="020B0604020202020204" pitchFamily="34" charset="0"/>
              <a:cs typeface="+mn-cs"/>
            </a:endParaRPr>
          </a:p>
          <a:p>
            <a:pPr eaLnBrk="1" hangingPunct="1">
              <a:lnSpc>
                <a:spcPct val="90000"/>
              </a:lnSpc>
              <a:buSzPct val="75000"/>
            </a:pPr>
            <a:endParaRPr lang="en-US" sz="1800" i="1" dirty="0">
              <a:latin typeface="+mn-lt"/>
              <a:ea typeface="Arial" panose="020B0604020202020204" pitchFamily="34" charset="0"/>
              <a:cs typeface="+mn-cs"/>
            </a:endParaRPr>
          </a:p>
        </p:txBody>
      </p:sp>
      <p:graphicFrame>
        <p:nvGraphicFramePr>
          <p:cNvPr id="19459" name="Object 5"/>
          <p:cNvGraphicFramePr>
            <a:graphicFrameLocks/>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79" r:id="rId3" imgW="114102" imgH="215526" progId="Equation.3">
                  <p:embed/>
                </p:oleObj>
              </mc:Choice>
              <mc:Fallback>
                <p:oleObj r:id="rId3" imgW="114102" imgH="215526" progId="Equation.3">
                  <p:embed/>
                  <p:pic>
                    <p:nvPicPr>
                      <p:cNvPr id="0" name="Picture 5" descr="image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pic>
        <p:nvPicPr>
          <p:cNvPr id="19460" name="Picture 1" descr="1547474341406_69"/>
          <p:cNvPicPr>
            <a:picLocks noChangeAspect="1"/>
          </p:cNvPicPr>
          <p:nvPr/>
        </p:nvPicPr>
        <p:blipFill>
          <a:blip r:embed="rId5"/>
          <a:stretch>
            <a:fillRect/>
          </a:stretch>
        </p:blipFill>
        <p:spPr>
          <a:xfrm>
            <a:off x="0" y="890588"/>
            <a:ext cx="5381625" cy="5957887"/>
          </a:xfrm>
          <a:prstGeom prst="rect">
            <a:avLst/>
          </a:prstGeom>
          <a:noFill/>
          <a:ln w="9525">
            <a:noFill/>
          </a:ln>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fade">
                                      <p:cBhvr>
                                        <p:cTn id="7" dur="2000"/>
                                        <p:tgtEl>
                                          <p:spTgt spid="604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0" end="0"/>
                                            </p:txEl>
                                          </p:spTgt>
                                        </p:tgtEl>
                                        <p:attrNameLst>
                                          <p:attrName>style.visibility</p:attrName>
                                        </p:attrNameLst>
                                      </p:cBhvr>
                                      <p:to>
                                        <p:strVal val="visible"/>
                                      </p:to>
                                    </p:set>
                                    <p:animEffect transition="in" filter="fade">
                                      <p:cBhvr>
                                        <p:cTn id="12" dur="2000"/>
                                        <p:tgtEl>
                                          <p:spTgt spid="604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419">
                                            <p:txEl>
                                              <p:pRg st="1" end="1"/>
                                            </p:txEl>
                                          </p:spTgt>
                                        </p:tgtEl>
                                        <p:attrNameLst>
                                          <p:attrName>style.visibility</p:attrName>
                                        </p:attrNameLst>
                                      </p:cBhvr>
                                      <p:to>
                                        <p:strVal val="visible"/>
                                      </p:to>
                                    </p:set>
                                    <p:animEffect transition="in" filter="fade">
                                      <p:cBhvr>
                                        <p:cTn id="17" dur="2000"/>
                                        <p:tgtEl>
                                          <p:spTgt spid="60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ctrTitle" sz="quarter"/>
          </p:nvPr>
        </p:nvSpPr>
        <p:spPr>
          <a:xfrm>
            <a:off x="0" y="0"/>
            <a:ext cx="9144000" cy="2057400"/>
          </a:xfrm>
        </p:spPr>
        <p:txBody>
          <a:bodyPr vert="horz" wrap="square" lIns="91440" tIns="45720" rIns="91440" bIns="45720" anchor="ctr"/>
          <a:lstStyle/>
          <a:p>
            <a:pPr algn="l" eaLnBrk="1" fontAlgn="base" hangingPunct="1">
              <a:buClrTx/>
              <a:buSzTx/>
              <a:buFontTx/>
            </a:pPr>
            <a:endParaRPr lang="vi-VN" altLang="x-none" sz="2800" strike="noStrike" noProof="1">
              <a:latin typeface="+mj-lt"/>
              <a:ea typeface="Arial" panose="020B0604020202020204" pitchFamily="34" charset="0"/>
              <a:cs typeface="+mj-cs"/>
            </a:endParaRPr>
          </a:p>
        </p:txBody>
      </p:sp>
      <p:sp>
        <p:nvSpPr>
          <p:cNvPr id="89091" name="Rectangle 3"/>
          <p:cNvSpPr>
            <a:spLocks noGrp="1"/>
          </p:cNvSpPr>
          <p:nvPr>
            <p:ph type="subTitle" idx="1"/>
          </p:nvPr>
        </p:nvSpPr>
        <p:spPr>
          <a:xfrm>
            <a:off x="4572000" y="381000"/>
            <a:ext cx="4495800" cy="5410200"/>
          </a:xfrm>
        </p:spPr>
        <p:txBody>
          <a:bodyPr vert="horz" wrap="square" lIns="91440" tIns="45720" rIns="91440" bIns="45720" anchor="b"/>
          <a:lstStyle/>
          <a:p>
            <a:pPr algn="just" eaLnBrk="1" hangingPunct="1">
              <a:lnSpc>
                <a:spcPct val="90000"/>
              </a:lnSpc>
              <a:buSzPct val="75000"/>
            </a:pPr>
            <a:r>
              <a:rPr lang="en-US" sz="2000" b="1" dirty="0">
                <a:solidFill>
                  <a:schemeClr val="tx1"/>
                </a:solidFill>
                <a:latin typeface="+mn-lt"/>
                <a:ea typeface="Arial" panose="020B0604020202020204" pitchFamily="34" charset="0"/>
                <a:cs typeface="+mn-cs"/>
              </a:rPr>
              <a:t>-</a:t>
            </a:r>
            <a:r>
              <a:rPr lang="en-US" sz="2000" b="1" dirty="0">
                <a:solidFill>
                  <a:schemeClr val="tx1"/>
                </a:solidFill>
                <a:latin typeface="Times New Roman" panose="02020603050405020304" pitchFamily="18" charset="0"/>
                <a:ea typeface="Arial" panose="020B0604020202020204" pitchFamily="34" charset="0"/>
                <a:cs typeface="+mn-cs"/>
              </a:rPr>
              <a:t>  Phân hóa theo chiều Bắc-Nam (do Bắc Mĩ trải dài từ vĩ tuyến 83</a:t>
            </a:r>
            <a:r>
              <a:rPr lang="en-US" sz="2000" b="1" baseline="30000" dirty="0">
                <a:solidFill>
                  <a:schemeClr val="tx1"/>
                </a:solidFill>
                <a:latin typeface="Times New Roman" panose="02020603050405020304" pitchFamily="18" charset="0"/>
                <a:ea typeface="Arial" panose="020B0604020202020204" pitchFamily="34" charset="0"/>
                <a:cs typeface="+mn-cs"/>
              </a:rPr>
              <a:t>0</a:t>
            </a:r>
            <a:r>
              <a:rPr lang="en-US" sz="2000" b="1" dirty="0">
                <a:solidFill>
                  <a:schemeClr val="tx1"/>
                </a:solidFill>
                <a:latin typeface="Times New Roman" panose="02020603050405020304" pitchFamily="18" charset="0"/>
                <a:ea typeface="Arial" panose="020B0604020202020204" pitchFamily="34" charset="0"/>
                <a:cs typeface="+mn-cs"/>
              </a:rPr>
              <a:t>B-&gt;15</a:t>
            </a:r>
            <a:r>
              <a:rPr lang="en-US" sz="2000" b="1" baseline="30000" dirty="0">
                <a:solidFill>
                  <a:schemeClr val="tx1"/>
                </a:solidFill>
                <a:latin typeface="Times New Roman" panose="02020603050405020304" pitchFamily="18" charset="0"/>
                <a:ea typeface="Arial" panose="020B0604020202020204" pitchFamily="34" charset="0"/>
                <a:cs typeface="+mn-cs"/>
              </a:rPr>
              <a:t>0</a:t>
            </a:r>
            <a:r>
              <a:rPr lang="en-US" sz="2000" b="1" dirty="0">
                <a:solidFill>
                  <a:schemeClr val="tx1"/>
                </a:solidFill>
                <a:latin typeface="Times New Roman" panose="02020603050405020304" pitchFamily="18" charset="0"/>
                <a:ea typeface="Arial" panose="020B0604020202020204" pitchFamily="34" charset="0"/>
                <a:cs typeface="+mn-cs"/>
              </a:rPr>
              <a:t>B nên từ Bắc Xuống nam có đủ 3 đới khí hậu: hàn  đới, ôn đới, nhiệt đới)</a:t>
            </a:r>
          </a:p>
          <a:p>
            <a:pPr algn="just" eaLnBrk="1" hangingPunct="1">
              <a:lnSpc>
                <a:spcPct val="90000"/>
              </a:lnSpc>
              <a:buSzPct val="75000"/>
            </a:pPr>
            <a:endParaRPr lang="en-US" sz="2000" b="1" dirty="0">
              <a:solidFill>
                <a:schemeClr val="tx1"/>
              </a:solidFill>
              <a:latin typeface="Times New Roman" panose="02020603050405020304" pitchFamily="18" charset="0"/>
              <a:ea typeface="Arial" panose="020B0604020202020204" pitchFamily="34" charset="0"/>
              <a:cs typeface="+mn-cs"/>
            </a:endParaRPr>
          </a:p>
          <a:p>
            <a:pPr algn="just" eaLnBrk="1" hangingPunct="1">
              <a:lnSpc>
                <a:spcPct val="90000"/>
              </a:lnSpc>
              <a:buSzPct val="75000"/>
            </a:pPr>
            <a:r>
              <a:rPr lang="en-US" sz="2000" b="1" dirty="0">
                <a:solidFill>
                  <a:schemeClr val="tx1"/>
                </a:solidFill>
                <a:latin typeface="Times New Roman" panose="02020603050405020304" pitchFamily="18" charset="0"/>
                <a:ea typeface="Arial" panose="020B0604020202020204" pitchFamily="34" charset="0"/>
                <a:cs typeface="+mn-cs"/>
              </a:rPr>
              <a:t>-  Khí hậu có sự khác biệt giữa phần phía Tây và phía Đông kinh tuyến 100</a:t>
            </a:r>
            <a:r>
              <a:rPr lang="en-US" sz="2000" b="1" baseline="30000" dirty="0">
                <a:solidFill>
                  <a:schemeClr val="tx1"/>
                </a:solidFill>
                <a:latin typeface="Times New Roman" panose="02020603050405020304" pitchFamily="18" charset="0"/>
                <a:ea typeface="Arial" panose="020B0604020202020204" pitchFamily="34" charset="0"/>
                <a:cs typeface="+mn-cs"/>
              </a:rPr>
              <a:t>0</a:t>
            </a:r>
            <a:r>
              <a:rPr lang="en-US" sz="2000" b="1" dirty="0">
                <a:solidFill>
                  <a:schemeClr val="tx1"/>
                </a:solidFill>
                <a:latin typeface="Times New Roman" panose="02020603050405020304" pitchFamily="18" charset="0"/>
                <a:ea typeface="Arial" panose="020B0604020202020204" pitchFamily="34" charset="0"/>
                <a:cs typeface="+mn-cs"/>
              </a:rPr>
              <a:t>T (do địa hình ngăn cản gió từ Thái Bình Dương thổi vào, sườn Tây đón gió, mưa nhiều có khí hậu nhiệt đới, ôn đới hải dương, sườn Đông khuất gió có khí hậu hoang mạc và nửa hoang mạc)</a:t>
            </a:r>
            <a:endParaRPr lang="en-US" sz="2000" b="1" dirty="0">
              <a:solidFill>
                <a:schemeClr val="tx1"/>
              </a:solidFill>
              <a:latin typeface="+mn-lt"/>
              <a:ea typeface="Arial" panose="020B0604020202020204" pitchFamily="34" charset="0"/>
              <a:cs typeface="+mn-cs"/>
            </a:endParaRPr>
          </a:p>
          <a:p>
            <a:pPr eaLnBrk="1" hangingPunct="1">
              <a:lnSpc>
                <a:spcPct val="90000"/>
              </a:lnSpc>
              <a:buSzPct val="75000"/>
            </a:pPr>
            <a:endParaRPr lang="en-US" sz="2000" b="1" dirty="0">
              <a:solidFill>
                <a:schemeClr val="tx1"/>
              </a:solidFill>
              <a:latin typeface="+mn-lt"/>
              <a:ea typeface="Arial" panose="020B0604020202020204" pitchFamily="34" charset="0"/>
              <a:cs typeface="+mn-cs"/>
            </a:endParaRPr>
          </a:p>
          <a:p>
            <a:pPr eaLnBrk="1" hangingPunct="1">
              <a:lnSpc>
                <a:spcPct val="90000"/>
              </a:lnSpc>
              <a:buSzPct val="75000"/>
            </a:pPr>
            <a:endParaRPr lang="en-US" sz="2000" b="1" i="1" dirty="0">
              <a:solidFill>
                <a:schemeClr val="tx1"/>
              </a:solidFill>
              <a:latin typeface="+mn-lt"/>
              <a:ea typeface="Arial" panose="020B0604020202020204" pitchFamily="34" charset="0"/>
              <a:cs typeface="+mn-cs"/>
            </a:endParaRPr>
          </a:p>
          <a:p>
            <a:pPr eaLnBrk="1" hangingPunct="1">
              <a:lnSpc>
                <a:spcPct val="90000"/>
              </a:lnSpc>
              <a:buSzPct val="75000"/>
            </a:pPr>
            <a:endParaRPr lang="en-US" sz="1800" i="1" dirty="0">
              <a:latin typeface="+mn-lt"/>
              <a:ea typeface="Arial" panose="020B0604020202020204" pitchFamily="34" charset="0"/>
              <a:cs typeface="+mn-cs"/>
            </a:endParaRPr>
          </a:p>
        </p:txBody>
      </p:sp>
      <p:graphicFrame>
        <p:nvGraphicFramePr>
          <p:cNvPr id="20483" name="Object 5"/>
          <p:cNvGraphicFramePr>
            <a:graphicFrameLocks/>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6083" r:id="rId3" imgW="114102" imgH="215526" progId="Equation.3">
                  <p:embed/>
                </p:oleObj>
              </mc:Choice>
              <mc:Fallback>
                <p:oleObj r:id="rId3" imgW="114102" imgH="215526" progId="Equation.3">
                  <p:embed/>
                  <p:pic>
                    <p:nvPicPr>
                      <p:cNvPr id="0" name="Picture 1" descr="image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pic>
        <p:nvPicPr>
          <p:cNvPr id="20484" name="Picture 1" descr="1547474341406_69"/>
          <p:cNvPicPr>
            <a:picLocks noChangeAspect="1"/>
          </p:cNvPicPr>
          <p:nvPr/>
        </p:nvPicPr>
        <p:blipFill>
          <a:blip r:embed="rId5"/>
          <a:stretch>
            <a:fillRect/>
          </a:stretch>
        </p:blipFill>
        <p:spPr>
          <a:xfrm>
            <a:off x="0" y="796925"/>
            <a:ext cx="4514850" cy="6018213"/>
          </a:xfrm>
          <a:prstGeom prst="rect">
            <a:avLst/>
          </a:prstGeom>
          <a:noFill/>
          <a:ln w="9525">
            <a:noFill/>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fade">
                                      <p:cBhvr>
                                        <p:cTn id="7" dur="1000"/>
                                        <p:tgtEl>
                                          <p:spTgt spid="89090"/>
                                        </p:tgtEl>
                                      </p:cBhvr>
                                    </p:animEffect>
                                    <p:anim calcmode="lin" valueType="num">
                                      <p:cBhvr>
                                        <p:cTn id="8" dur="1000" fill="hold"/>
                                        <p:tgtEl>
                                          <p:spTgt spid="89090"/>
                                        </p:tgtEl>
                                        <p:attrNameLst>
                                          <p:attrName>ppt_x</p:attrName>
                                        </p:attrNameLst>
                                      </p:cBhvr>
                                      <p:tavLst>
                                        <p:tav tm="0">
                                          <p:val>
                                            <p:strVal val="#ppt_x"/>
                                          </p:val>
                                        </p:tav>
                                        <p:tav tm="100000">
                                          <p:val>
                                            <p:strVal val="#ppt_x"/>
                                          </p:val>
                                        </p:tav>
                                      </p:tavLst>
                                    </p:anim>
                                    <p:anim calcmode="lin" valueType="num">
                                      <p:cBhvr>
                                        <p:cTn id="9" dur="898" decel="100000" fill="hold"/>
                                        <p:tgtEl>
                                          <p:spTgt spid="8909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8909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9091">
                                            <p:txEl>
                                              <p:pRg st="0" end="0"/>
                                            </p:txEl>
                                          </p:spTgt>
                                        </p:tgtEl>
                                        <p:attrNameLst>
                                          <p:attrName>style.visibility</p:attrName>
                                        </p:attrNameLst>
                                      </p:cBhvr>
                                      <p:to>
                                        <p:strVal val="visible"/>
                                      </p:to>
                                    </p:set>
                                    <p:animEffect transition="in" filter="fade">
                                      <p:cBhvr>
                                        <p:cTn id="15" dur="1000"/>
                                        <p:tgtEl>
                                          <p:spTgt spid="89091">
                                            <p:txEl>
                                              <p:pRg st="0" end="0"/>
                                            </p:txEl>
                                          </p:spTgt>
                                        </p:tgtEl>
                                      </p:cBhvr>
                                    </p:animEffect>
                                    <p:anim calcmode="lin" valueType="num">
                                      <p:cBhvr>
                                        <p:cTn id="16" dur="10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8909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8909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9091">
                                            <p:txEl>
                                              <p:pRg st="2" end="2"/>
                                            </p:txEl>
                                          </p:spTgt>
                                        </p:tgtEl>
                                        <p:attrNameLst>
                                          <p:attrName>style.visibility</p:attrName>
                                        </p:attrNameLst>
                                      </p:cBhvr>
                                      <p:to>
                                        <p:strVal val="visible"/>
                                      </p:to>
                                    </p:set>
                                    <p:animEffect transition="in" filter="fade">
                                      <p:cBhvr>
                                        <p:cTn id="23" dur="1000"/>
                                        <p:tgtEl>
                                          <p:spTgt spid="89091">
                                            <p:txEl>
                                              <p:pRg st="2" end="2"/>
                                            </p:txEl>
                                          </p:spTgt>
                                        </p:tgtEl>
                                      </p:cBhvr>
                                    </p:animEffect>
                                    <p:anim calcmode="lin" valueType="num">
                                      <p:cBhvr>
                                        <p:cTn id="24" dur="10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89091">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89091">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09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p:cNvSpPr>
          <p:nvPr>
            <p:ph type="title"/>
          </p:nvPr>
        </p:nvSpPr>
        <p:spPr/>
        <p:txBody>
          <a:bodyPr vert="horz" wrap="square" lIns="91440" tIns="45720" rIns="91440" bIns="45720" anchor="b"/>
          <a:lstStyle/>
          <a:p>
            <a:pPr marL="0" marR="0" indent="0" algn="ctr" defTabSz="914400" rtl="0" eaLnBrk="1" fontAlgn="base" latinLnBrk="0" hangingPunct="1">
              <a:lnSpc>
                <a:spcPct val="90000"/>
              </a:lnSpc>
              <a:spcBef>
                <a:spcPct val="0"/>
              </a:spcBef>
              <a:spcAft>
                <a:spcPct val="0"/>
              </a:spcAft>
              <a:buClrTx/>
              <a:buSzTx/>
              <a:buFontTx/>
              <a:buNone/>
            </a:pPr>
            <a:r>
              <a:rPr kumimoji="0" sz="3600" b="1" i="0" u="none" strike="noStrike" kern="0" cap="none" spc="0" normalizeH="0" baseline="0" noProof="1">
                <a:solidFill>
                  <a:schemeClr val="tx2"/>
                </a:solidFill>
                <a:latin typeface="+mj-lt"/>
                <a:ea typeface="Arial" panose="020B0604020202020204" pitchFamily="34" charset="0"/>
                <a:cs typeface="+mj-cs"/>
              </a:rPr>
              <a:t>Tiết 39: Thiên nhiên Bắc Mĩ</a:t>
            </a:r>
          </a:p>
        </p:txBody>
      </p:sp>
      <p:sp>
        <p:nvSpPr>
          <p:cNvPr id="21506" name="Rectangle 3"/>
          <p:cNvSpPr>
            <a:spLocks noGrp="1"/>
          </p:cNvSpPr>
          <p:nvPr>
            <p:ph idx="1"/>
          </p:nvPr>
        </p:nvSpPr>
        <p:spPr/>
        <p:txBody>
          <a:bodyPr vert="horz" wrap="square" lIns="91440" tIns="45720" rIns="91440" bIns="45720" anchor="t"/>
          <a:lstStyle/>
          <a:p>
            <a:pPr marL="533400" indent="-533400" eaLnBrk="1" hangingPunct="1">
              <a:buAutoNum type="arabicPeriod"/>
            </a:pPr>
            <a:r>
              <a:rPr lang="en-US" sz="2400" b="1" u="sng" dirty="0"/>
              <a:t>Các khu vực địa hình</a:t>
            </a:r>
          </a:p>
          <a:p>
            <a:pPr marL="533400" indent="-533400" eaLnBrk="1" hangingPunct="1">
              <a:buChar char="v"/>
            </a:pPr>
            <a:r>
              <a:rPr lang="en-US" sz="2400" dirty="0"/>
              <a:t>Cấu trúc địa hình đơn giản, gồm 3 bộ phận: hệ thống Cooc-đi-e ở phía Tây, đồng bằng ở giữa, sơn nguyên và núi già ở phía Đông</a:t>
            </a:r>
          </a:p>
          <a:p>
            <a:pPr marL="533400" indent="-533400" eaLnBrk="1" hangingPunct="1">
              <a:buNone/>
            </a:pPr>
            <a:r>
              <a:rPr lang="en-US" sz="2400" dirty="0"/>
              <a:t>2. </a:t>
            </a:r>
            <a:r>
              <a:rPr lang="en-US" sz="2400" b="1" u="sng" dirty="0"/>
              <a:t>Sự Phân hóa khí hậu ở Bắc Mĩ</a:t>
            </a:r>
          </a:p>
          <a:p>
            <a:pPr marL="533400" indent="-533400" eaLnBrk="1" hangingPunct="1">
              <a:buChar char="v"/>
            </a:pPr>
            <a:r>
              <a:rPr lang="en-US" sz="2400" dirty="0"/>
              <a:t>Phân hóa theo chiều Bắc-Nam do lãnh thổ trải dài</a:t>
            </a:r>
          </a:p>
          <a:p>
            <a:pPr marL="533400" indent="-533400" eaLnBrk="1" hangingPunct="1">
              <a:buChar char="v"/>
            </a:pPr>
            <a:r>
              <a:rPr lang="en-US" sz="2400" dirty="0"/>
              <a:t>Phân hóa theo chiều Tây-Đông do địa hình ngăn cản gió</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4"/>
          <p:cNvSpPr>
            <a:spLocks noGrp="1"/>
          </p:cNvSpPr>
          <p:nvPr>
            <p:ph type="ctrTitle" sz="quarter"/>
          </p:nvPr>
        </p:nvSpPr>
        <p:spPr/>
        <p:txBody>
          <a:bodyPr vert="horz" wrap="square" lIns="91440" tIns="45720" rIns="91440" bIns="45720" anchor="ctr"/>
          <a:lstStyle/>
          <a:p>
            <a:pPr marL="0" marR="0" indent="0" algn="l" defTabSz="914400" rtl="0" eaLnBrk="1" fontAlgn="base" latinLnBrk="0" hangingPunct="1">
              <a:lnSpc>
                <a:spcPct val="90000"/>
              </a:lnSpc>
              <a:spcBef>
                <a:spcPct val="0"/>
              </a:spcBef>
              <a:spcAft>
                <a:spcPct val="0"/>
              </a:spcAft>
              <a:buClrTx/>
              <a:buSzTx/>
              <a:buFontTx/>
              <a:buNone/>
            </a:pPr>
            <a:r>
              <a:rPr kumimoji="0" sz="3200" b="1" i="0" u="none" strike="noStrike" kern="0" cap="none" spc="0" normalizeH="0" baseline="0" noProof="1">
                <a:solidFill>
                  <a:schemeClr val="tx1"/>
                </a:solidFill>
                <a:latin typeface="+mj-lt"/>
                <a:ea typeface="Arial" panose="020B0604020202020204" pitchFamily="34" charset="0"/>
                <a:cs typeface="+mj-cs"/>
              </a:rPr>
              <a:t>Ngoài 2 sự phân hóa trên, khí hậu Bắc Mĩ còn phân hóa theo chiều nào nữa? Thể hiện rõ nét ở đâu?</a:t>
            </a:r>
          </a:p>
        </p:txBody>
      </p:sp>
      <p:sp>
        <p:nvSpPr>
          <p:cNvPr id="22530" name="Rectangle 5"/>
          <p:cNvSpPr>
            <a:spLocks noGrp="1"/>
          </p:cNvSpPr>
          <p:nvPr>
            <p:ph type="subTitle" idx="1"/>
          </p:nvPr>
        </p:nvSpPr>
        <p:spPr/>
        <p:txBody>
          <a:bodyPr vert="horz" wrap="square" lIns="91440" tIns="45720" rIns="91440" bIns="45720" anchor="b"/>
          <a:lstStyle/>
          <a:p>
            <a:pPr eaLnBrk="1" hangingPunct="1">
              <a:buSzPct val="75000"/>
            </a:pPr>
            <a:endParaRPr lang="vi-VN" altLang="x-none" dirty="0">
              <a:latin typeface="+mn-lt"/>
              <a:ea typeface="Arial" panose="020B0604020202020204" pitchFamily="34" charset="0"/>
              <a:cs typeface="+mn-cs"/>
            </a:endParaRPr>
          </a:p>
        </p:txBody>
      </p:sp>
    </p:spTree>
  </p:cSld>
  <p:clrMapOvr>
    <a:masterClrMapping/>
  </p:clrMapOvr>
  <p:transition>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giao%20duc%20quoc%20te%20(2)"/>
          <p:cNvPicPr>
            <a:picLocks noChangeAspect="1"/>
          </p:cNvPicPr>
          <p:nvPr/>
        </p:nvPicPr>
        <p:blipFill>
          <a:blip r:embed="rId2"/>
          <a:stretch>
            <a:fillRect/>
          </a:stretch>
        </p:blipFill>
        <p:spPr>
          <a:xfrm>
            <a:off x="0" y="0"/>
            <a:ext cx="9296400" cy="6858000"/>
          </a:xfrm>
          <a:prstGeom prst="rect">
            <a:avLst/>
          </a:prstGeom>
          <a:noFill/>
          <a:ln w="9525">
            <a:noFill/>
          </a:ln>
        </p:spPr>
      </p:pic>
    </p:spTree>
  </p:cSld>
  <p:clrMapOvr>
    <a:masterClrMapping/>
  </p:clrMapOvr>
  <p:transition spd="slow">
    <p:strip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p:cNvSpPr>
          <p:nvPr>
            <p:ph type="title"/>
          </p:nvPr>
        </p:nvSpPr>
        <p:spPr/>
        <p:txBody>
          <a:bodyPr vert="horz" wrap="square" lIns="91440" tIns="45720" rIns="91440" bIns="45720" anchor="b"/>
          <a:lstStyle/>
          <a:p>
            <a:pPr marL="0" marR="0" indent="0" algn="ctr" defTabSz="914400" rtl="0" eaLnBrk="1" fontAlgn="base" latinLnBrk="0" hangingPunct="1">
              <a:lnSpc>
                <a:spcPct val="90000"/>
              </a:lnSpc>
              <a:spcBef>
                <a:spcPct val="0"/>
              </a:spcBef>
              <a:spcAft>
                <a:spcPct val="0"/>
              </a:spcAft>
              <a:buClrTx/>
              <a:buSzTx/>
              <a:buFontTx/>
              <a:buNone/>
            </a:pPr>
            <a:r>
              <a:rPr kumimoji="0" sz="3600" b="1" i="0" u="none" strike="noStrike" kern="0" cap="none" spc="0" normalizeH="0" baseline="0" noProof="1">
                <a:solidFill>
                  <a:schemeClr val="tx2"/>
                </a:solidFill>
                <a:latin typeface="+mj-lt"/>
                <a:ea typeface="Arial" panose="020B0604020202020204" pitchFamily="34" charset="0"/>
                <a:cs typeface="+mj-cs"/>
              </a:rPr>
              <a:t>Tiết 39: Thiên nhiên Bắc Mĩ</a:t>
            </a:r>
          </a:p>
        </p:txBody>
      </p:sp>
      <p:sp>
        <p:nvSpPr>
          <p:cNvPr id="24578" name="Rectangle 3"/>
          <p:cNvSpPr>
            <a:spLocks noGrp="1"/>
          </p:cNvSpPr>
          <p:nvPr>
            <p:ph idx="1"/>
          </p:nvPr>
        </p:nvSpPr>
        <p:spPr>
          <a:xfrm>
            <a:off x="0" y="2286000"/>
            <a:ext cx="9144000" cy="4572000"/>
          </a:xfrm>
        </p:spPr>
        <p:txBody>
          <a:bodyPr vert="horz" wrap="square" lIns="91440" tIns="45720" rIns="91440" bIns="45720" anchor="t"/>
          <a:lstStyle/>
          <a:p>
            <a:pPr marL="533400" indent="-533400" eaLnBrk="1" hangingPunct="1">
              <a:lnSpc>
                <a:spcPct val="90000"/>
              </a:lnSpc>
              <a:buAutoNum type="arabicPeriod"/>
            </a:pPr>
            <a:r>
              <a:rPr lang="en-US" b="1" u="sng" dirty="0"/>
              <a:t>Các khu vực địa hình</a:t>
            </a:r>
          </a:p>
          <a:p>
            <a:pPr marL="533400" indent="-533400" eaLnBrk="1" hangingPunct="1">
              <a:lnSpc>
                <a:spcPct val="90000"/>
              </a:lnSpc>
              <a:buChar char="v"/>
            </a:pPr>
            <a:r>
              <a:rPr lang="en-US" sz="2400" b="1" dirty="0"/>
              <a:t>Cấu trúc địa hình đơn giản, gồm 3 bộ phận: hệ thống Cooc-đi-e ở phía Tây, đồng bằng ở giữa, sơn nguyên và núi già ở phía Đông</a:t>
            </a:r>
          </a:p>
          <a:p>
            <a:pPr marL="533400" indent="-533400" eaLnBrk="1" hangingPunct="1">
              <a:lnSpc>
                <a:spcPct val="90000"/>
              </a:lnSpc>
              <a:buNone/>
            </a:pPr>
            <a:r>
              <a:rPr lang="en-US" sz="2400" dirty="0"/>
              <a:t>2. </a:t>
            </a:r>
            <a:r>
              <a:rPr lang="en-US" b="1" u="sng" dirty="0"/>
              <a:t>Sự Phân hóa khí hậu ở Bắc Mĩ</a:t>
            </a:r>
          </a:p>
          <a:p>
            <a:pPr marL="533400" indent="-533400" algn="just" eaLnBrk="1" hangingPunct="1">
              <a:lnSpc>
                <a:spcPct val="90000"/>
              </a:lnSpc>
              <a:buChar char="v"/>
            </a:pPr>
            <a:r>
              <a:rPr lang="en-US" sz="2400" b="1" dirty="0"/>
              <a:t>Phân hóa theo chiều Bắc-Nam do lãnh thổ trải dài.</a:t>
            </a:r>
          </a:p>
          <a:p>
            <a:pPr marL="533400" indent="-533400" algn="just" eaLnBrk="1" hangingPunct="1">
              <a:lnSpc>
                <a:spcPct val="90000"/>
              </a:lnSpc>
              <a:buChar char="v"/>
            </a:pPr>
            <a:r>
              <a:rPr lang="en-US" sz="2400" b="1" dirty="0"/>
              <a:t>Phân hóa theo chiều Tây-Đông do địa hình ngăn cản gió.</a:t>
            </a:r>
          </a:p>
          <a:p>
            <a:pPr marL="533400" indent="-533400" algn="just" eaLnBrk="1" hangingPunct="1">
              <a:lnSpc>
                <a:spcPct val="90000"/>
              </a:lnSpc>
              <a:buChar char="v"/>
            </a:pPr>
            <a:r>
              <a:rPr lang="en-US" sz="2400" b="1" dirty="0"/>
              <a:t>Phân hóa theo độ cao trên dãy Cooc-đi-e.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Text Box 8"/>
          <p:cNvSpPr txBox="1">
            <a:spLocks noGrp="1"/>
          </p:cNvSpPr>
          <p:nvPr>
            <p:ph type="title"/>
          </p:nvPr>
        </p:nvSpPr>
        <p:spPr>
          <a:xfrm>
            <a:off x="533400" y="-304800"/>
            <a:ext cx="7924800" cy="1143000"/>
          </a:xfrm>
          <a:prstGeom prst="rect">
            <a:avLst/>
          </a:prstGeom>
        </p:spPr>
        <p:txBody>
          <a:bodyPr vert="horz" wrap="square" lIns="91440" tIns="45720" rIns="91440" bIns="45720" anchor="b"/>
          <a:lstStyle/>
          <a:p>
            <a:pPr eaLnBrk="1" hangingPunct="1">
              <a:lnSpc>
                <a:spcPct val="100000"/>
              </a:lnSpc>
              <a:spcBef>
                <a:spcPct val="50000"/>
              </a:spcBef>
            </a:pPr>
            <a:r>
              <a:rPr lang="en-US" dirty="0"/>
              <a:t>          </a:t>
            </a:r>
            <a:r>
              <a:rPr lang="en-US" dirty="0">
                <a:solidFill>
                  <a:srgbClr val="FF0000"/>
                </a:solidFill>
                <a:latin typeface="Times New Roman" pitchFamily="18" charset="0"/>
                <a:cs typeface="Times New Roman" pitchFamily="18" charset="0"/>
              </a:rPr>
              <a:t>Xác định vị trí khu vực Bắc Mĩ?</a:t>
            </a:r>
          </a:p>
        </p:txBody>
      </p:sp>
      <p:pic>
        <p:nvPicPr>
          <p:cNvPr id="15363" name="Picture 1" descr="ly-thuyet-thien-nhien-bac-mi-01"/>
          <p:cNvPicPr>
            <a:picLocks noGrp="1" noChangeAspect="1"/>
          </p:cNvPicPr>
          <p:nvPr>
            <p:ph idx="1"/>
          </p:nvPr>
        </p:nvPicPr>
        <p:blipFill>
          <a:blip r:embed="rId2"/>
          <a:stretch>
            <a:fillRect/>
          </a:stretch>
        </p:blipFill>
        <p:spPr>
          <a:xfrm>
            <a:off x="18415" y="838200"/>
            <a:ext cx="9081135" cy="60363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4344">
                                            <p:txEl>
                                              <p:pRg st="0" end="0"/>
                                            </p:txEl>
                                          </p:spTgt>
                                        </p:tgtEl>
                                        <p:attrNameLst>
                                          <p:attrName>style.visibility</p:attrName>
                                        </p:attrNameLst>
                                      </p:cBhvr>
                                      <p:to>
                                        <p:strVal val="visible"/>
                                      </p:to>
                                    </p:set>
                                    <p:animEffect transition="in" filter="blinds(horizontal)">
                                      <p:cBhvr>
                                        <p:cTn id="7" dur="500"/>
                                        <p:tgtEl>
                                          <p:spTgt spid="143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image002"/>
          <p:cNvPicPr>
            <a:picLocks noChangeAspect="1"/>
          </p:cNvPicPr>
          <p:nvPr/>
        </p:nvPicPr>
        <p:blipFill>
          <a:blip r:embed="rId2"/>
          <a:stretch>
            <a:fillRect/>
          </a:stretch>
        </p:blipFill>
        <p:spPr>
          <a:xfrm>
            <a:off x="911225" y="1911350"/>
            <a:ext cx="2208213" cy="1844675"/>
          </a:xfrm>
          <a:prstGeom prst="rect">
            <a:avLst/>
          </a:prstGeom>
          <a:noFill/>
          <a:ln w="9525">
            <a:noFill/>
          </a:ln>
        </p:spPr>
      </p:pic>
      <p:pic>
        <p:nvPicPr>
          <p:cNvPr id="67589" name="Picture 5" descr="image005"/>
          <p:cNvPicPr>
            <a:picLocks noChangeAspect="1"/>
          </p:cNvPicPr>
          <p:nvPr/>
        </p:nvPicPr>
        <p:blipFill>
          <a:blip r:embed="rId3"/>
          <a:stretch>
            <a:fillRect/>
          </a:stretch>
        </p:blipFill>
        <p:spPr>
          <a:xfrm>
            <a:off x="968375" y="2965450"/>
            <a:ext cx="3136900" cy="882650"/>
          </a:xfrm>
          <a:prstGeom prst="rect">
            <a:avLst/>
          </a:prstGeom>
          <a:noFill/>
          <a:ln w="9525">
            <a:noFill/>
          </a:ln>
        </p:spPr>
      </p:pic>
      <p:pic>
        <p:nvPicPr>
          <p:cNvPr id="67595" name="Picture 11" descr="image011"/>
          <p:cNvPicPr>
            <a:picLocks noChangeAspect="1"/>
          </p:cNvPicPr>
          <p:nvPr/>
        </p:nvPicPr>
        <p:blipFill>
          <a:blip r:embed="rId4"/>
          <a:stretch>
            <a:fillRect/>
          </a:stretch>
        </p:blipFill>
        <p:spPr>
          <a:xfrm>
            <a:off x="3657600" y="2971800"/>
            <a:ext cx="2857500" cy="825500"/>
          </a:xfrm>
          <a:prstGeom prst="rect">
            <a:avLst/>
          </a:prstGeom>
          <a:noFill/>
          <a:ln w="9525">
            <a:noFill/>
          </a:ln>
        </p:spPr>
      </p:pic>
      <p:pic>
        <p:nvPicPr>
          <p:cNvPr id="67596" name="Picture 12" descr="image012"/>
          <p:cNvPicPr>
            <a:picLocks noChangeAspect="1"/>
          </p:cNvPicPr>
          <p:nvPr/>
        </p:nvPicPr>
        <p:blipFill>
          <a:blip r:embed="rId5"/>
          <a:stretch>
            <a:fillRect/>
          </a:stretch>
        </p:blipFill>
        <p:spPr>
          <a:xfrm>
            <a:off x="6096000" y="2743200"/>
            <a:ext cx="2133600" cy="990600"/>
          </a:xfrm>
          <a:prstGeom prst="rect">
            <a:avLst/>
          </a:prstGeom>
          <a:noFill/>
          <a:ln w="9525">
            <a:noFill/>
          </a:ln>
        </p:spPr>
      </p:pic>
      <p:pic>
        <p:nvPicPr>
          <p:cNvPr id="67597" name="Picture 13" descr="image013"/>
          <p:cNvPicPr>
            <a:picLocks noChangeAspect="1"/>
          </p:cNvPicPr>
          <p:nvPr/>
        </p:nvPicPr>
        <p:blipFill>
          <a:blip r:embed="rId6"/>
          <a:stretch>
            <a:fillRect/>
          </a:stretch>
        </p:blipFill>
        <p:spPr>
          <a:xfrm>
            <a:off x="6096000" y="3276600"/>
            <a:ext cx="2286000" cy="685800"/>
          </a:xfrm>
          <a:prstGeom prst="rect">
            <a:avLst/>
          </a:prstGeom>
          <a:noFill/>
          <a:ln w="9525">
            <a:noFill/>
          </a:ln>
        </p:spPr>
      </p:pic>
      <p:pic>
        <p:nvPicPr>
          <p:cNvPr id="67598" name="Picture 14" descr="image014"/>
          <p:cNvPicPr>
            <a:picLocks noChangeAspect="1"/>
          </p:cNvPicPr>
          <p:nvPr/>
        </p:nvPicPr>
        <p:blipFill>
          <a:blip r:embed="rId7"/>
          <a:stretch>
            <a:fillRect/>
          </a:stretch>
        </p:blipFill>
        <p:spPr>
          <a:xfrm>
            <a:off x="893763" y="3306763"/>
            <a:ext cx="2789237" cy="1781175"/>
          </a:xfrm>
          <a:prstGeom prst="rect">
            <a:avLst/>
          </a:prstGeom>
          <a:noFill/>
          <a:ln w="9525">
            <a:noFill/>
          </a:ln>
        </p:spPr>
      </p:pic>
      <p:pic>
        <p:nvPicPr>
          <p:cNvPr id="67599" name="Picture 15" descr="image015"/>
          <p:cNvPicPr>
            <a:picLocks noChangeAspect="1"/>
          </p:cNvPicPr>
          <p:nvPr/>
        </p:nvPicPr>
        <p:blipFill>
          <a:blip r:embed="rId8"/>
          <a:stretch>
            <a:fillRect/>
          </a:stretch>
        </p:blipFill>
        <p:spPr>
          <a:xfrm>
            <a:off x="3244850" y="4149725"/>
            <a:ext cx="1793875" cy="904875"/>
          </a:xfrm>
          <a:prstGeom prst="rect">
            <a:avLst/>
          </a:prstGeom>
          <a:noFill/>
          <a:ln w="9525">
            <a:noFill/>
          </a:ln>
        </p:spPr>
      </p:pic>
      <p:pic>
        <p:nvPicPr>
          <p:cNvPr id="67602" name="Picture 18" descr="image018"/>
          <p:cNvPicPr>
            <a:picLocks noChangeAspect="1"/>
          </p:cNvPicPr>
          <p:nvPr/>
        </p:nvPicPr>
        <p:blipFill>
          <a:blip r:embed="rId9"/>
          <a:stretch>
            <a:fillRect/>
          </a:stretch>
        </p:blipFill>
        <p:spPr>
          <a:xfrm>
            <a:off x="3232150" y="4637088"/>
            <a:ext cx="1692275" cy="1230312"/>
          </a:xfrm>
          <a:prstGeom prst="rect">
            <a:avLst/>
          </a:prstGeom>
          <a:noFill/>
          <a:ln w="9525">
            <a:noFill/>
          </a:ln>
        </p:spPr>
      </p:pic>
      <p:pic>
        <p:nvPicPr>
          <p:cNvPr id="67605" name="Picture 21" descr="image001"/>
          <p:cNvPicPr>
            <a:picLocks noChangeAspect="1"/>
          </p:cNvPicPr>
          <p:nvPr/>
        </p:nvPicPr>
        <p:blipFill>
          <a:blip r:embed="rId10"/>
          <a:stretch>
            <a:fillRect/>
          </a:stretch>
        </p:blipFill>
        <p:spPr>
          <a:xfrm>
            <a:off x="152400" y="2819400"/>
            <a:ext cx="1685925" cy="1284288"/>
          </a:xfrm>
          <a:prstGeom prst="rect">
            <a:avLst/>
          </a:prstGeom>
          <a:noFill/>
          <a:ln w="9525">
            <a:noFill/>
          </a:ln>
        </p:spPr>
      </p:pic>
      <p:sp>
        <p:nvSpPr>
          <p:cNvPr id="25621" name="Text Box 22"/>
          <p:cNvSpPr txBox="1"/>
          <p:nvPr/>
        </p:nvSpPr>
        <p:spPr>
          <a:xfrm>
            <a:off x="1676400" y="304800"/>
            <a:ext cx="5410200" cy="519113"/>
          </a:xfrm>
          <a:prstGeom prst="rect">
            <a:avLst/>
          </a:prstGeom>
          <a:noFill/>
          <a:ln w="9525">
            <a:noFill/>
          </a:ln>
        </p:spPr>
        <p:txBody>
          <a:bodyPr anchor="t">
            <a:spAutoFit/>
          </a:bodyPr>
          <a:lstStyle/>
          <a:p>
            <a:pPr algn="ctr">
              <a:spcBef>
                <a:spcPct val="50000"/>
              </a:spcBef>
            </a:pPr>
            <a:r>
              <a:rPr lang="en-US" altLang="zh-CN" sz="2800" b="1">
                <a:solidFill>
                  <a:srgbClr val="FF0066"/>
                </a:solidFill>
                <a:latin typeface="Times New Roman" panose="02020603050405020304" pitchFamily="18" charset="0"/>
              </a:rPr>
              <a:t>TỔNG KẾT</a:t>
            </a:r>
          </a:p>
        </p:txBody>
      </p:sp>
      <p:sp>
        <p:nvSpPr>
          <p:cNvPr id="15" name="Freeform 14"/>
          <p:cNvSpPr/>
          <p:nvPr/>
        </p:nvSpPr>
        <p:spPr>
          <a:xfrm rot="537619">
            <a:off x="2346783" y="4958577"/>
            <a:ext cx="3316880" cy="1037853"/>
          </a:xfrm>
          <a:custGeom>
            <a:avLst/>
            <a:gdLst>
              <a:gd name="connsiteX0" fmla="*/ 0 w 1238864"/>
              <a:gd name="connsiteY0" fmla="*/ 0 h 1681325"/>
              <a:gd name="connsiteX1" fmla="*/ 604684 w 1238864"/>
              <a:gd name="connsiteY1" fmla="*/ 1224116 h 1681325"/>
              <a:gd name="connsiteX2" fmla="*/ 929148 w 1238864"/>
              <a:gd name="connsiteY2" fmla="*/ 1607574 h 1681325"/>
              <a:gd name="connsiteX3" fmla="*/ 1238864 w 1238864"/>
              <a:gd name="connsiteY3" fmla="*/ 1681316 h 1681325"/>
              <a:gd name="connsiteX4" fmla="*/ 1238864 w 1238864"/>
              <a:gd name="connsiteY4" fmla="*/ 1681316 h 1681325"/>
              <a:gd name="connsiteX5" fmla="*/ 1150374 w 1238864"/>
              <a:gd name="connsiteY5" fmla="*/ 1681316 h 1681325"/>
              <a:gd name="connsiteX0-1" fmla="*/ 436650 w 1675514"/>
              <a:gd name="connsiteY0-2" fmla="*/ 0 h 1681316"/>
              <a:gd name="connsiteX1-3" fmla="*/ 20136 w 1675514"/>
              <a:gd name="connsiteY1-4" fmla="*/ 1412771 h 1681316"/>
              <a:gd name="connsiteX2-5" fmla="*/ 1365798 w 1675514"/>
              <a:gd name="connsiteY2-6" fmla="*/ 1607574 h 1681316"/>
              <a:gd name="connsiteX3-7" fmla="*/ 1675514 w 1675514"/>
              <a:gd name="connsiteY3-8" fmla="*/ 1681316 h 1681316"/>
              <a:gd name="connsiteX4-9" fmla="*/ 1675514 w 1675514"/>
              <a:gd name="connsiteY4-10" fmla="*/ 1681316 h 1681316"/>
              <a:gd name="connsiteX5-11" fmla="*/ 1587024 w 1675514"/>
              <a:gd name="connsiteY5-12" fmla="*/ 1681316 h 1681316"/>
              <a:gd name="connsiteX0-13" fmla="*/ 465174 w 1704038"/>
              <a:gd name="connsiteY0-14" fmla="*/ 0 h 1943921"/>
              <a:gd name="connsiteX1-15" fmla="*/ 48660 w 1704038"/>
              <a:gd name="connsiteY1-16" fmla="*/ 1412771 h 1943921"/>
              <a:gd name="connsiteX2-17" fmla="*/ 1394322 w 1704038"/>
              <a:gd name="connsiteY2-18" fmla="*/ 1607574 h 1943921"/>
              <a:gd name="connsiteX3-19" fmla="*/ 1704038 w 1704038"/>
              <a:gd name="connsiteY3-20" fmla="*/ 1681316 h 1943921"/>
              <a:gd name="connsiteX4-21" fmla="*/ 1704038 w 1704038"/>
              <a:gd name="connsiteY4-22" fmla="*/ 1681316 h 1943921"/>
              <a:gd name="connsiteX5-23" fmla="*/ 1615548 w 1704038"/>
              <a:gd name="connsiteY5-24" fmla="*/ 1681316 h 19439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04038" h="1943921">
                <a:moveTo>
                  <a:pt x="465174" y="0"/>
                </a:moveTo>
                <a:cubicBezTo>
                  <a:pt x="690087" y="478093"/>
                  <a:pt x="-215126" y="317663"/>
                  <a:pt x="48660" y="1412771"/>
                </a:cubicBezTo>
                <a:cubicBezTo>
                  <a:pt x="312446" y="2507879"/>
                  <a:pt x="1118426" y="1562817"/>
                  <a:pt x="1394322" y="1607574"/>
                </a:cubicBezTo>
                <a:cubicBezTo>
                  <a:pt x="1670218" y="1652331"/>
                  <a:pt x="1704038" y="1681316"/>
                  <a:pt x="1704038" y="1681316"/>
                </a:cubicBezTo>
                <a:lnTo>
                  <a:pt x="1704038" y="1681316"/>
                </a:lnTo>
                <a:lnTo>
                  <a:pt x="1615548" y="1681316"/>
                </a:ln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anchor="b"/>
          <a:lstStyle/>
          <a:p>
            <a:pPr lvl="1" algn="ctr" fontAlgn="base">
              <a:defRPr/>
            </a:pPr>
            <a:r>
              <a:rPr lang="en-US" sz="1200" noProof="1" smtClean="0">
                <a:solidFill>
                  <a:srgbClr val="000000"/>
                </a:solidFill>
                <a:latin typeface="Times New Roman" pitchFamily="18" charset="0"/>
                <a:cs typeface="Times New Roman" pitchFamily="18" charset="0"/>
              </a:rPr>
              <a:t>PHÂN HÓA THEO CHIỀU CAO</a:t>
            </a:r>
            <a:endParaRPr lang="en-US" sz="1200" strike="noStrike" noProof="1">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7605"/>
                                        </p:tgtEl>
                                        <p:attrNameLst>
                                          <p:attrName>style.visibility</p:attrName>
                                        </p:attrNameLst>
                                      </p:cBhvr>
                                      <p:to>
                                        <p:strVal val="visible"/>
                                      </p:to>
                                    </p:set>
                                    <p:animEffect transition="in" filter="box(out)">
                                      <p:cBhvr>
                                        <p:cTn id="7" dur="500"/>
                                        <p:tgtEl>
                                          <p:spTgt spid="676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7586"/>
                                        </p:tgtEl>
                                        <p:attrNameLst>
                                          <p:attrName>style.visibility</p:attrName>
                                        </p:attrNameLst>
                                      </p:cBhvr>
                                      <p:to>
                                        <p:strVal val="visible"/>
                                      </p:to>
                                    </p:set>
                                    <p:animEffect transition="in" filter="wipe(up)">
                                      <p:cBhvr>
                                        <p:cTn id="12" dur="500"/>
                                        <p:tgtEl>
                                          <p:spTgt spid="675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7589"/>
                                        </p:tgtEl>
                                        <p:attrNameLst>
                                          <p:attrName>style.visibility</p:attrName>
                                        </p:attrNameLst>
                                      </p:cBhvr>
                                      <p:to>
                                        <p:strVal val="visible"/>
                                      </p:to>
                                    </p:set>
                                    <p:animEffect transition="in" filter="wipe(up)">
                                      <p:cBhvr>
                                        <p:cTn id="17" dur="500"/>
                                        <p:tgtEl>
                                          <p:spTgt spid="6758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7595"/>
                                        </p:tgtEl>
                                        <p:attrNameLst>
                                          <p:attrName>style.visibility</p:attrName>
                                        </p:attrNameLst>
                                      </p:cBhvr>
                                      <p:to>
                                        <p:strVal val="visible"/>
                                      </p:to>
                                    </p:set>
                                    <p:animEffect transition="in" filter="wipe(left)">
                                      <p:cBhvr>
                                        <p:cTn id="22" dur="500"/>
                                        <p:tgtEl>
                                          <p:spTgt spid="6759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7596"/>
                                        </p:tgtEl>
                                        <p:attrNameLst>
                                          <p:attrName>style.visibility</p:attrName>
                                        </p:attrNameLst>
                                      </p:cBhvr>
                                      <p:to>
                                        <p:strVal val="visible"/>
                                      </p:to>
                                    </p:set>
                                    <p:animEffect transition="in" filter="wipe(left)">
                                      <p:cBhvr>
                                        <p:cTn id="27" dur="500"/>
                                        <p:tgtEl>
                                          <p:spTgt spid="6759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7597"/>
                                        </p:tgtEl>
                                        <p:attrNameLst>
                                          <p:attrName>style.visibility</p:attrName>
                                        </p:attrNameLst>
                                      </p:cBhvr>
                                      <p:to>
                                        <p:strVal val="visible"/>
                                      </p:to>
                                    </p:set>
                                    <p:animEffect transition="in" filter="wipe(left)">
                                      <p:cBhvr>
                                        <p:cTn id="32" dur="500"/>
                                        <p:tgtEl>
                                          <p:spTgt spid="6759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67598"/>
                                        </p:tgtEl>
                                        <p:attrNameLst>
                                          <p:attrName>style.visibility</p:attrName>
                                        </p:attrNameLst>
                                      </p:cBhvr>
                                      <p:to>
                                        <p:strVal val="visible"/>
                                      </p:to>
                                    </p:set>
                                    <p:animEffect transition="in" filter="wipe(up)">
                                      <p:cBhvr>
                                        <p:cTn id="37" dur="500"/>
                                        <p:tgtEl>
                                          <p:spTgt spid="6759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67599"/>
                                        </p:tgtEl>
                                        <p:attrNameLst>
                                          <p:attrName>style.visibility</p:attrName>
                                        </p:attrNameLst>
                                      </p:cBhvr>
                                      <p:to>
                                        <p:strVal val="visible"/>
                                      </p:to>
                                    </p:set>
                                    <p:animEffect transition="in" filter="wipe(up)">
                                      <p:cBhvr>
                                        <p:cTn id="42" dur="500"/>
                                        <p:tgtEl>
                                          <p:spTgt spid="6759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67602"/>
                                        </p:tgtEl>
                                        <p:attrNameLst>
                                          <p:attrName>style.visibility</p:attrName>
                                        </p:attrNameLst>
                                      </p:cBhvr>
                                      <p:to>
                                        <p:strVal val="visible"/>
                                      </p:to>
                                    </p:set>
                                    <p:animEffect transition="in" filter="wipe(up)">
                                      <p:cBhvr>
                                        <p:cTn id="47" dur="500"/>
                                        <p:tgtEl>
                                          <p:spTgt spid="6760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bong-hoa-dep-nhat.jpg"/>
          <p:cNvPicPr>
            <a:picLocks noChangeAspect="1"/>
          </p:cNvPicPr>
          <p:nvPr/>
        </p:nvPicPr>
        <p:blipFill>
          <a:blip r:embed="rId2"/>
          <a:stretch>
            <a:fillRect/>
          </a:stretch>
        </p:blipFill>
        <p:spPr>
          <a:xfrm>
            <a:off x="457200" y="1600200"/>
            <a:ext cx="3505200" cy="4343400"/>
          </a:xfrm>
          <a:prstGeom prst="rect">
            <a:avLst/>
          </a:prstGeom>
        </p:spPr>
      </p:pic>
      <p:pic>
        <p:nvPicPr>
          <p:cNvPr id="25" name="Picture 24" descr="bong-hoa-dep-nhat.jpg"/>
          <p:cNvPicPr>
            <a:picLocks noChangeAspect="1"/>
          </p:cNvPicPr>
          <p:nvPr/>
        </p:nvPicPr>
        <p:blipFill>
          <a:blip r:embed="rId2"/>
          <a:stretch>
            <a:fillRect/>
          </a:stretch>
        </p:blipFill>
        <p:spPr>
          <a:xfrm>
            <a:off x="0" y="0"/>
            <a:ext cx="9144000" cy="6858000"/>
          </a:xfrm>
          <a:prstGeom prst="rect">
            <a:avLst/>
          </a:prstGeom>
        </p:spPr>
      </p:pic>
      <p:sp>
        <p:nvSpPr>
          <p:cNvPr id="51202" name="Rectangle 2"/>
          <p:cNvSpPr>
            <a:spLocks noGrp="1" noChangeArrowheads="1"/>
          </p:cNvSpPr>
          <p:nvPr>
            <p:ph type="title"/>
          </p:nvPr>
        </p:nvSpPr>
        <p:spPr>
          <a:xfrm>
            <a:off x="457200" y="274638"/>
            <a:ext cx="4502150" cy="704850"/>
          </a:xfrm>
        </p:spPr>
        <p:txBody>
          <a:bodyPr>
            <a:normAutofit/>
          </a:bodyPr>
          <a:lstStyle/>
          <a:p>
            <a:pPr marL="320040" marR="0" indent="-320040" algn="l" defTabSz="914400" rtl="0" eaLnBrk="1" fontAlgn="auto" latinLnBrk="0" hangingPunct="1">
              <a:lnSpc>
                <a:spcPct val="90000"/>
              </a:lnSpc>
              <a:spcBef>
                <a:spcPct val="0"/>
              </a:spcBef>
              <a:spcAft>
                <a:spcPts val="0"/>
              </a:spcAft>
              <a:buClr>
                <a:schemeClr val="accent6">
                  <a:lumMod val="75000"/>
                </a:schemeClr>
              </a:buClr>
              <a:buSzTx/>
              <a:buFontTx/>
              <a:buNone/>
              <a:defRPr/>
            </a:pPr>
            <a:r>
              <a:rPr kumimoji="0" lang="en-US" sz="3600" b="1" i="0" u="none" strike="noStrike" kern="0" cap="none" spc="0" normalizeH="0" baseline="0" noProof="1" smtClean="0">
                <a:solidFill>
                  <a:schemeClr val="tx2"/>
                </a:solidFill>
                <a:latin typeface="+mj-lt"/>
                <a:ea typeface="Arial" panose="020B0604020202020204" pitchFamily="34" charset="0"/>
                <a:cs typeface="+mj-cs"/>
              </a:rPr>
              <a:t>Bài tập:</a:t>
            </a:r>
          </a:p>
        </p:txBody>
      </p:sp>
      <p:pic>
        <p:nvPicPr>
          <p:cNvPr id="24" name="Content Placeholder 23" descr="bong-hoa-dep-nhat.jpg"/>
          <p:cNvPicPr>
            <a:picLocks noGrp="1" noChangeAspect="1"/>
          </p:cNvPicPr>
          <p:nvPr>
            <p:ph sz="quarter" idx="4294967295"/>
          </p:nvPr>
        </p:nvPicPr>
        <p:blipFill>
          <a:blip r:embed="rId2"/>
          <a:stretch>
            <a:fillRect/>
          </a:stretch>
        </p:blipFill>
        <p:spPr>
          <a:xfrm>
            <a:off x="4419600" y="1600200"/>
            <a:ext cx="4259262" cy="4419600"/>
          </a:xfrm>
          <a:ln w="38100">
            <a:solidFill>
              <a:srgbClr val="009900"/>
            </a:solidFill>
            <a:miter/>
          </a:ln>
        </p:spPr>
      </p:pic>
      <p:sp>
        <p:nvSpPr>
          <p:cNvPr id="51204" name="Text Box 4"/>
          <p:cNvSpPr txBox="1"/>
          <p:nvPr/>
        </p:nvSpPr>
        <p:spPr>
          <a:xfrm>
            <a:off x="609600" y="2286000"/>
            <a:ext cx="3505200" cy="366713"/>
          </a:xfrm>
          <a:prstGeom prst="rect">
            <a:avLst/>
          </a:prstGeom>
          <a:noFill/>
          <a:ln w="9525">
            <a:noFill/>
          </a:ln>
        </p:spPr>
        <p:txBody>
          <a:bodyPr anchor="t">
            <a:spAutoFit/>
          </a:bodyPr>
          <a:lstStyle/>
          <a:p>
            <a:pPr eaLnBrk="0" hangingPunct="0">
              <a:spcBef>
                <a:spcPct val="50000"/>
              </a:spcBef>
            </a:pPr>
            <a:r>
              <a:rPr lang="en-US" altLang="zh-CN" b="1" dirty="0" smtClean="0">
                <a:solidFill>
                  <a:schemeClr val="tx2">
                    <a:lumMod val="60000"/>
                    <a:lumOff val="40000"/>
                  </a:schemeClr>
                </a:solidFill>
                <a:latin typeface="Verdana" panose="020B0604030504040204" pitchFamily="34" charset="0"/>
              </a:rPr>
              <a:t>A : </a:t>
            </a:r>
            <a:r>
              <a:rPr lang="en-US" altLang="zh-CN" b="1" dirty="0" err="1" smtClean="0">
                <a:solidFill>
                  <a:schemeClr val="tx2">
                    <a:lumMod val="60000"/>
                    <a:lumOff val="40000"/>
                  </a:schemeClr>
                </a:solidFill>
                <a:latin typeface="Verdana" panose="020B0604030504040204" pitchFamily="34" charset="0"/>
              </a:rPr>
              <a:t>Khu</a:t>
            </a:r>
            <a:r>
              <a:rPr lang="en-US" altLang="zh-CN" b="1" dirty="0" smtClean="0">
                <a:solidFill>
                  <a:schemeClr val="tx2">
                    <a:lumMod val="60000"/>
                    <a:lumOff val="40000"/>
                  </a:schemeClr>
                </a:solidFill>
                <a:latin typeface="Verdana" panose="020B0604030504040204" pitchFamily="34" charset="0"/>
              </a:rPr>
              <a:t> </a:t>
            </a:r>
            <a:r>
              <a:rPr lang="en-US" altLang="zh-CN" b="1" dirty="0" err="1">
                <a:solidFill>
                  <a:schemeClr val="tx2">
                    <a:lumMod val="60000"/>
                    <a:lumOff val="40000"/>
                  </a:schemeClr>
                </a:solidFill>
                <a:latin typeface="Verdana" panose="020B0604030504040204" pitchFamily="34" charset="0"/>
              </a:rPr>
              <a:t>vực</a:t>
            </a:r>
            <a:r>
              <a:rPr lang="en-US" altLang="zh-CN" b="1" dirty="0">
                <a:solidFill>
                  <a:schemeClr val="tx2">
                    <a:lumMod val="60000"/>
                    <a:lumOff val="40000"/>
                  </a:schemeClr>
                </a:solidFill>
                <a:latin typeface="Verdana" panose="020B0604030504040204" pitchFamily="34" charset="0"/>
              </a:rPr>
              <a:t> </a:t>
            </a:r>
            <a:r>
              <a:rPr lang="en-US" altLang="zh-CN" b="1" dirty="0" err="1">
                <a:solidFill>
                  <a:schemeClr val="tx2">
                    <a:lumMod val="60000"/>
                    <a:lumOff val="40000"/>
                  </a:schemeClr>
                </a:solidFill>
                <a:latin typeface="Verdana" panose="020B0604030504040204" pitchFamily="34" charset="0"/>
              </a:rPr>
              <a:t>phía</a:t>
            </a:r>
            <a:r>
              <a:rPr lang="en-US" altLang="zh-CN" b="1" dirty="0">
                <a:solidFill>
                  <a:schemeClr val="tx2">
                    <a:lumMod val="60000"/>
                    <a:lumOff val="40000"/>
                  </a:schemeClr>
                </a:solidFill>
                <a:latin typeface="Verdana" panose="020B0604030504040204" pitchFamily="34" charset="0"/>
              </a:rPr>
              <a:t> </a:t>
            </a:r>
            <a:r>
              <a:rPr lang="en-US" altLang="zh-CN" b="1" dirty="0" err="1">
                <a:solidFill>
                  <a:schemeClr val="tx2">
                    <a:lumMod val="60000"/>
                    <a:lumOff val="40000"/>
                  </a:schemeClr>
                </a:solidFill>
                <a:latin typeface="Verdana" panose="020B0604030504040204" pitchFamily="34" charset="0"/>
              </a:rPr>
              <a:t>Tây</a:t>
            </a:r>
            <a:endParaRPr lang="en-US" altLang="zh-CN" b="1" dirty="0">
              <a:solidFill>
                <a:schemeClr val="tx2">
                  <a:lumMod val="60000"/>
                  <a:lumOff val="40000"/>
                </a:schemeClr>
              </a:solidFill>
              <a:latin typeface="Verdana" panose="020B0604030504040204" pitchFamily="34" charset="0"/>
            </a:endParaRPr>
          </a:p>
        </p:txBody>
      </p:sp>
      <p:sp>
        <p:nvSpPr>
          <p:cNvPr id="51205" name="Text Box 5"/>
          <p:cNvSpPr txBox="1"/>
          <p:nvPr/>
        </p:nvSpPr>
        <p:spPr>
          <a:xfrm>
            <a:off x="609600" y="5105400"/>
            <a:ext cx="3048000" cy="366713"/>
          </a:xfrm>
          <a:prstGeom prst="rect">
            <a:avLst/>
          </a:prstGeom>
          <a:noFill/>
          <a:ln w="9525">
            <a:noFill/>
          </a:ln>
        </p:spPr>
        <p:txBody>
          <a:bodyPr anchor="t">
            <a:spAutoFit/>
          </a:bodyPr>
          <a:lstStyle/>
          <a:p>
            <a:pPr eaLnBrk="0" hangingPunct="0">
              <a:spcBef>
                <a:spcPct val="50000"/>
              </a:spcBef>
            </a:pPr>
            <a:r>
              <a:rPr lang="en-US" altLang="zh-CN" b="1" dirty="0" smtClean="0">
                <a:solidFill>
                  <a:schemeClr val="tx2">
                    <a:lumMod val="60000"/>
                    <a:lumOff val="40000"/>
                  </a:schemeClr>
                </a:solidFill>
                <a:latin typeface="Verdana" panose="020B0604030504040204" pitchFamily="34" charset="0"/>
              </a:rPr>
              <a:t>C : </a:t>
            </a:r>
            <a:r>
              <a:rPr lang="en-US" altLang="zh-CN" b="1" dirty="0" err="1" smtClean="0">
                <a:solidFill>
                  <a:schemeClr val="tx2">
                    <a:lumMod val="60000"/>
                    <a:lumOff val="40000"/>
                  </a:schemeClr>
                </a:solidFill>
                <a:latin typeface="Verdana" panose="020B0604030504040204" pitchFamily="34" charset="0"/>
              </a:rPr>
              <a:t>Khu</a:t>
            </a:r>
            <a:r>
              <a:rPr lang="en-US" altLang="zh-CN" b="1" dirty="0" smtClean="0">
                <a:solidFill>
                  <a:schemeClr val="tx2">
                    <a:lumMod val="60000"/>
                    <a:lumOff val="40000"/>
                  </a:schemeClr>
                </a:solidFill>
                <a:latin typeface="Verdana" panose="020B0604030504040204" pitchFamily="34" charset="0"/>
              </a:rPr>
              <a:t> </a:t>
            </a:r>
            <a:r>
              <a:rPr lang="en-US" altLang="zh-CN" b="1" dirty="0" err="1">
                <a:solidFill>
                  <a:schemeClr val="tx2">
                    <a:lumMod val="60000"/>
                    <a:lumOff val="40000"/>
                  </a:schemeClr>
                </a:solidFill>
                <a:latin typeface="Verdana" panose="020B0604030504040204" pitchFamily="34" charset="0"/>
              </a:rPr>
              <a:t>vực</a:t>
            </a:r>
            <a:r>
              <a:rPr lang="en-US" altLang="zh-CN" b="1" dirty="0">
                <a:solidFill>
                  <a:schemeClr val="tx2">
                    <a:lumMod val="60000"/>
                    <a:lumOff val="40000"/>
                  </a:schemeClr>
                </a:solidFill>
                <a:latin typeface="Verdana" panose="020B0604030504040204" pitchFamily="34" charset="0"/>
              </a:rPr>
              <a:t> </a:t>
            </a:r>
            <a:r>
              <a:rPr lang="en-US" altLang="zh-CN" b="1" dirty="0" err="1">
                <a:solidFill>
                  <a:schemeClr val="tx2">
                    <a:lumMod val="60000"/>
                    <a:lumOff val="40000"/>
                  </a:schemeClr>
                </a:solidFill>
                <a:latin typeface="Verdana" panose="020B0604030504040204" pitchFamily="34" charset="0"/>
              </a:rPr>
              <a:t>phía</a:t>
            </a:r>
            <a:r>
              <a:rPr lang="en-US" altLang="zh-CN" b="1" dirty="0">
                <a:solidFill>
                  <a:schemeClr val="tx2">
                    <a:lumMod val="60000"/>
                    <a:lumOff val="40000"/>
                  </a:schemeClr>
                </a:solidFill>
                <a:latin typeface="Verdana" panose="020B0604030504040204" pitchFamily="34" charset="0"/>
              </a:rPr>
              <a:t> </a:t>
            </a:r>
            <a:r>
              <a:rPr lang="en-US" altLang="zh-CN" b="1" dirty="0" err="1">
                <a:solidFill>
                  <a:schemeClr val="tx2">
                    <a:lumMod val="60000"/>
                    <a:lumOff val="40000"/>
                  </a:schemeClr>
                </a:solidFill>
                <a:latin typeface="Verdana" panose="020B0604030504040204" pitchFamily="34" charset="0"/>
              </a:rPr>
              <a:t>Đông</a:t>
            </a:r>
            <a:endParaRPr lang="en-US" altLang="zh-CN" b="1" dirty="0">
              <a:solidFill>
                <a:schemeClr val="tx2">
                  <a:lumMod val="60000"/>
                  <a:lumOff val="40000"/>
                </a:schemeClr>
              </a:solidFill>
              <a:latin typeface="Verdana" panose="020B0604030504040204" pitchFamily="34" charset="0"/>
            </a:endParaRPr>
          </a:p>
        </p:txBody>
      </p:sp>
      <p:sp>
        <p:nvSpPr>
          <p:cNvPr id="51206" name="Text Box 6"/>
          <p:cNvSpPr txBox="1"/>
          <p:nvPr/>
        </p:nvSpPr>
        <p:spPr>
          <a:xfrm>
            <a:off x="4724400" y="2057400"/>
            <a:ext cx="3292475" cy="366713"/>
          </a:xfrm>
          <a:prstGeom prst="rect">
            <a:avLst/>
          </a:prstGeom>
          <a:noFill/>
          <a:ln w="9525">
            <a:noFill/>
          </a:ln>
        </p:spPr>
        <p:txBody>
          <a:bodyPr anchor="t">
            <a:spAutoFit/>
          </a:bodyPr>
          <a:lstStyle/>
          <a:p>
            <a:pPr eaLnBrk="0" hangingPunct="0"/>
            <a:r>
              <a:rPr lang="en-US" altLang="zh-CN" b="1">
                <a:solidFill>
                  <a:srgbClr val="00B050"/>
                </a:solidFill>
                <a:latin typeface="Verdana" panose="020B0604030504040204" pitchFamily="34" charset="0"/>
              </a:rPr>
              <a:t>Miền núi cổ, thấp</a:t>
            </a:r>
          </a:p>
        </p:txBody>
      </p:sp>
      <p:sp>
        <p:nvSpPr>
          <p:cNvPr id="51207" name="Text Box 7"/>
          <p:cNvSpPr txBox="1"/>
          <p:nvPr/>
        </p:nvSpPr>
        <p:spPr>
          <a:xfrm>
            <a:off x="4648200" y="2667000"/>
            <a:ext cx="3505200" cy="366713"/>
          </a:xfrm>
          <a:prstGeom prst="rect">
            <a:avLst/>
          </a:prstGeom>
          <a:noFill/>
          <a:ln w="9525">
            <a:noFill/>
          </a:ln>
        </p:spPr>
        <p:txBody>
          <a:bodyPr anchor="t">
            <a:spAutoFit/>
          </a:bodyPr>
          <a:lstStyle/>
          <a:p>
            <a:pPr eaLnBrk="0" hangingPunct="0">
              <a:spcBef>
                <a:spcPct val="50000"/>
              </a:spcBef>
            </a:pPr>
            <a:r>
              <a:rPr lang="en-US" altLang="zh-CN" b="1">
                <a:solidFill>
                  <a:srgbClr val="00B050"/>
                </a:solidFill>
                <a:latin typeface="Verdana" panose="020B0604030504040204" pitchFamily="34" charset="0"/>
              </a:rPr>
              <a:t>Miền núi trẻ, cao, đồ sộ</a:t>
            </a:r>
          </a:p>
        </p:txBody>
      </p:sp>
      <p:sp>
        <p:nvSpPr>
          <p:cNvPr id="51208" name="Text Box 8"/>
          <p:cNvSpPr txBox="1"/>
          <p:nvPr/>
        </p:nvSpPr>
        <p:spPr>
          <a:xfrm>
            <a:off x="4648200" y="3276600"/>
            <a:ext cx="4038600" cy="366713"/>
          </a:xfrm>
          <a:prstGeom prst="rect">
            <a:avLst/>
          </a:prstGeom>
          <a:noFill/>
          <a:ln w="9525">
            <a:noFill/>
          </a:ln>
        </p:spPr>
        <p:txBody>
          <a:bodyPr anchor="t">
            <a:spAutoFit/>
          </a:bodyPr>
          <a:lstStyle/>
          <a:p>
            <a:pPr eaLnBrk="0" hangingPunct="0">
              <a:spcBef>
                <a:spcPct val="50000"/>
              </a:spcBef>
            </a:pPr>
            <a:r>
              <a:rPr lang="en-US" altLang="zh-CN" b="1">
                <a:solidFill>
                  <a:srgbClr val="00B050"/>
                </a:solidFill>
                <a:latin typeface="Verdana" panose="020B0604030504040204" pitchFamily="34" charset="0"/>
              </a:rPr>
              <a:t>Địa hình dạng lòng máng lớn</a:t>
            </a:r>
          </a:p>
        </p:txBody>
      </p:sp>
      <p:sp>
        <p:nvSpPr>
          <p:cNvPr id="51209" name="Text Box 9"/>
          <p:cNvSpPr txBox="1"/>
          <p:nvPr/>
        </p:nvSpPr>
        <p:spPr>
          <a:xfrm>
            <a:off x="4648200" y="3886200"/>
            <a:ext cx="3962400" cy="366713"/>
          </a:xfrm>
          <a:prstGeom prst="rect">
            <a:avLst/>
          </a:prstGeom>
          <a:noFill/>
          <a:ln w="9525">
            <a:noFill/>
          </a:ln>
        </p:spPr>
        <p:txBody>
          <a:bodyPr anchor="t">
            <a:spAutoFit/>
          </a:bodyPr>
          <a:lstStyle/>
          <a:p>
            <a:pPr eaLnBrk="0" hangingPunct="0">
              <a:spcBef>
                <a:spcPct val="50000"/>
              </a:spcBef>
            </a:pPr>
            <a:r>
              <a:rPr lang="en-US" altLang="zh-CN" b="1" dirty="0" err="1">
                <a:solidFill>
                  <a:srgbClr val="00B050"/>
                </a:solidFill>
                <a:latin typeface="Verdana" panose="020B0604030504040204" pitchFamily="34" charset="0"/>
              </a:rPr>
              <a:t>Chạy</a:t>
            </a:r>
            <a:r>
              <a:rPr lang="en-US" altLang="zh-CN" b="1" dirty="0">
                <a:solidFill>
                  <a:srgbClr val="00B050"/>
                </a:solidFill>
                <a:latin typeface="Verdana" panose="020B0604030504040204" pitchFamily="34" charset="0"/>
              </a:rPr>
              <a:t> </a:t>
            </a:r>
            <a:r>
              <a:rPr lang="en-US" altLang="zh-CN" b="1" dirty="0" err="1">
                <a:solidFill>
                  <a:srgbClr val="00B050"/>
                </a:solidFill>
                <a:latin typeface="Verdana" panose="020B0604030504040204" pitchFamily="34" charset="0"/>
              </a:rPr>
              <a:t>theo</a:t>
            </a:r>
            <a:r>
              <a:rPr lang="en-US" altLang="zh-CN" b="1" dirty="0">
                <a:solidFill>
                  <a:srgbClr val="00B050"/>
                </a:solidFill>
                <a:latin typeface="Verdana" panose="020B0604030504040204" pitchFamily="34" charset="0"/>
              </a:rPr>
              <a:t> </a:t>
            </a:r>
            <a:r>
              <a:rPr lang="en-US" altLang="zh-CN" b="1" dirty="0" err="1">
                <a:solidFill>
                  <a:srgbClr val="00B050"/>
                </a:solidFill>
                <a:latin typeface="Verdana" panose="020B0604030504040204" pitchFamily="34" charset="0"/>
              </a:rPr>
              <a:t>hướng</a:t>
            </a:r>
            <a:r>
              <a:rPr lang="en-US" altLang="zh-CN" b="1" dirty="0">
                <a:solidFill>
                  <a:srgbClr val="00B050"/>
                </a:solidFill>
                <a:latin typeface="Verdana" panose="020B0604030504040204" pitchFamily="34" charset="0"/>
              </a:rPr>
              <a:t> </a:t>
            </a:r>
            <a:r>
              <a:rPr lang="en-US" altLang="zh-CN" b="1" dirty="0" err="1">
                <a:solidFill>
                  <a:srgbClr val="00B050"/>
                </a:solidFill>
                <a:latin typeface="Verdana" panose="020B0604030504040204" pitchFamily="34" charset="0"/>
              </a:rPr>
              <a:t>Bắc</a:t>
            </a:r>
            <a:r>
              <a:rPr lang="en-US" altLang="zh-CN" b="1" dirty="0">
                <a:solidFill>
                  <a:srgbClr val="00B050"/>
                </a:solidFill>
                <a:latin typeface="Verdana" panose="020B0604030504040204" pitchFamily="34" charset="0"/>
              </a:rPr>
              <a:t> - Nam</a:t>
            </a:r>
          </a:p>
        </p:txBody>
      </p:sp>
      <p:sp>
        <p:nvSpPr>
          <p:cNvPr id="51210" name="Text Box 10"/>
          <p:cNvSpPr txBox="1"/>
          <p:nvPr/>
        </p:nvSpPr>
        <p:spPr>
          <a:xfrm>
            <a:off x="4648200" y="4495800"/>
            <a:ext cx="3962400" cy="641350"/>
          </a:xfrm>
          <a:prstGeom prst="rect">
            <a:avLst/>
          </a:prstGeom>
          <a:noFill/>
          <a:ln w="9525">
            <a:noFill/>
          </a:ln>
        </p:spPr>
        <p:txBody>
          <a:bodyPr anchor="t">
            <a:spAutoFit/>
          </a:bodyPr>
          <a:lstStyle/>
          <a:p>
            <a:pPr eaLnBrk="0" hangingPunct="0">
              <a:spcBef>
                <a:spcPct val="50000"/>
              </a:spcBef>
            </a:pPr>
            <a:r>
              <a:rPr lang="en-US" altLang="zh-CN" b="1">
                <a:solidFill>
                  <a:srgbClr val="00B050"/>
                </a:solidFill>
                <a:latin typeface="Verdana" panose="020B0604030504040204" pitchFamily="34" charset="0"/>
              </a:rPr>
              <a:t>Cao phía Bắc và Tây Bắc thấp phía Nam và Đông Nam</a:t>
            </a:r>
          </a:p>
        </p:txBody>
      </p:sp>
      <p:sp>
        <p:nvSpPr>
          <p:cNvPr id="51211" name="Text Box 11"/>
          <p:cNvSpPr txBox="1"/>
          <p:nvPr/>
        </p:nvSpPr>
        <p:spPr>
          <a:xfrm>
            <a:off x="4648200" y="5410200"/>
            <a:ext cx="4343400" cy="366713"/>
          </a:xfrm>
          <a:prstGeom prst="rect">
            <a:avLst/>
          </a:prstGeom>
          <a:noFill/>
          <a:ln w="9525">
            <a:noFill/>
          </a:ln>
        </p:spPr>
        <p:txBody>
          <a:bodyPr anchor="t">
            <a:spAutoFit/>
          </a:bodyPr>
          <a:lstStyle/>
          <a:p>
            <a:pPr eaLnBrk="0" hangingPunct="0">
              <a:spcBef>
                <a:spcPct val="50000"/>
              </a:spcBef>
            </a:pPr>
            <a:r>
              <a:rPr lang="en-US" altLang="zh-CN" b="1">
                <a:solidFill>
                  <a:srgbClr val="00B050"/>
                </a:solidFill>
                <a:latin typeface="Verdana" panose="020B0604030504040204" pitchFamily="34" charset="0"/>
              </a:rPr>
              <a:t>Có hướng Đông Bắc- Tây Nam</a:t>
            </a:r>
          </a:p>
        </p:txBody>
      </p:sp>
      <p:sp>
        <p:nvSpPr>
          <p:cNvPr id="51212" name="Text Box 12"/>
          <p:cNvSpPr txBox="1"/>
          <p:nvPr/>
        </p:nvSpPr>
        <p:spPr>
          <a:xfrm>
            <a:off x="1882775" y="1066800"/>
            <a:ext cx="457200" cy="404813"/>
          </a:xfrm>
          <a:prstGeom prst="rect">
            <a:avLst/>
          </a:prstGeom>
          <a:noFill/>
          <a:ln w="38100" cap="flat" cmpd="sng">
            <a:solidFill>
              <a:srgbClr val="6600CC"/>
            </a:solidFill>
            <a:prstDash val="solid"/>
            <a:miter/>
            <a:headEnd type="none" w="med" len="med"/>
            <a:tailEnd type="none" w="med" len="med"/>
          </a:ln>
        </p:spPr>
        <p:txBody>
          <a:bodyPr anchor="t">
            <a:spAutoFit/>
          </a:bodyPr>
          <a:lstStyle/>
          <a:p>
            <a:pPr eaLnBrk="0" hangingPunct="0">
              <a:spcBef>
                <a:spcPct val="50000"/>
              </a:spcBef>
            </a:pPr>
            <a:r>
              <a:rPr lang="en-US" altLang="zh-CN" dirty="0">
                <a:solidFill>
                  <a:srgbClr val="000000"/>
                </a:solidFill>
                <a:latin typeface="Verdana" panose="020B0604030504040204" pitchFamily="34" charset="0"/>
              </a:rPr>
              <a:t>A</a:t>
            </a:r>
          </a:p>
        </p:txBody>
      </p:sp>
      <p:sp>
        <p:nvSpPr>
          <p:cNvPr id="51213" name="Text Box 13"/>
          <p:cNvSpPr txBox="1"/>
          <p:nvPr/>
        </p:nvSpPr>
        <p:spPr>
          <a:xfrm>
            <a:off x="6172200" y="990600"/>
            <a:ext cx="457200" cy="369888"/>
          </a:xfrm>
          <a:prstGeom prst="rect">
            <a:avLst/>
          </a:prstGeom>
          <a:noFill/>
          <a:ln w="38100" cap="flat" cmpd="sng">
            <a:solidFill>
              <a:srgbClr val="6600CC"/>
            </a:solidFill>
            <a:prstDash val="solid"/>
            <a:miter/>
            <a:headEnd type="none" w="med" len="med"/>
            <a:tailEnd type="none" w="med" len="med"/>
          </a:ln>
        </p:spPr>
        <p:txBody>
          <a:bodyPr wrap="square" anchor="t">
            <a:spAutoFit/>
          </a:bodyPr>
          <a:lstStyle/>
          <a:p>
            <a:pPr eaLnBrk="0" hangingPunct="0">
              <a:spcBef>
                <a:spcPct val="50000"/>
              </a:spcBef>
            </a:pPr>
            <a:r>
              <a:rPr lang="en-US" altLang="zh-CN" b="1">
                <a:solidFill>
                  <a:srgbClr val="000000"/>
                </a:solidFill>
                <a:latin typeface="Verdana" panose="020B0604030504040204" pitchFamily="34" charset="0"/>
              </a:rPr>
              <a:t>B</a:t>
            </a:r>
          </a:p>
        </p:txBody>
      </p:sp>
      <p:sp>
        <p:nvSpPr>
          <p:cNvPr id="51214" name="Text Box 14"/>
          <p:cNvSpPr txBox="1"/>
          <p:nvPr/>
        </p:nvSpPr>
        <p:spPr>
          <a:xfrm>
            <a:off x="609600" y="3581400"/>
            <a:ext cx="2667000" cy="646331"/>
          </a:xfrm>
          <a:prstGeom prst="rect">
            <a:avLst/>
          </a:prstGeom>
          <a:noFill/>
          <a:ln w="9525">
            <a:noFill/>
          </a:ln>
        </p:spPr>
        <p:txBody>
          <a:bodyPr anchor="t">
            <a:spAutoFit/>
          </a:bodyPr>
          <a:lstStyle/>
          <a:p>
            <a:pPr eaLnBrk="0" hangingPunct="0">
              <a:spcBef>
                <a:spcPct val="50000"/>
              </a:spcBef>
            </a:pPr>
            <a:r>
              <a:rPr lang="en-US" altLang="zh-CN" b="1" dirty="0" smtClean="0">
                <a:solidFill>
                  <a:schemeClr val="tx2">
                    <a:lumMod val="60000"/>
                    <a:lumOff val="40000"/>
                  </a:schemeClr>
                </a:solidFill>
                <a:latin typeface="Verdana" panose="020B0604030504040204" pitchFamily="34" charset="0"/>
              </a:rPr>
              <a:t>B : </a:t>
            </a:r>
            <a:r>
              <a:rPr lang="en-US" altLang="zh-CN" b="1" dirty="0" err="1" smtClean="0">
                <a:solidFill>
                  <a:schemeClr val="tx2">
                    <a:lumMod val="60000"/>
                    <a:lumOff val="40000"/>
                  </a:schemeClr>
                </a:solidFill>
                <a:latin typeface="Verdana" panose="020B0604030504040204" pitchFamily="34" charset="0"/>
              </a:rPr>
              <a:t>Khu</a:t>
            </a:r>
            <a:r>
              <a:rPr lang="en-US" altLang="zh-CN" b="1" dirty="0" smtClean="0">
                <a:solidFill>
                  <a:schemeClr val="tx2">
                    <a:lumMod val="60000"/>
                    <a:lumOff val="40000"/>
                  </a:schemeClr>
                </a:solidFill>
                <a:latin typeface="Verdana" panose="020B0604030504040204" pitchFamily="34" charset="0"/>
              </a:rPr>
              <a:t> </a:t>
            </a:r>
            <a:r>
              <a:rPr lang="en-US" altLang="zh-CN" b="1" dirty="0" err="1">
                <a:solidFill>
                  <a:schemeClr val="tx2">
                    <a:lumMod val="60000"/>
                    <a:lumOff val="40000"/>
                  </a:schemeClr>
                </a:solidFill>
                <a:latin typeface="Verdana" panose="020B0604030504040204" pitchFamily="34" charset="0"/>
              </a:rPr>
              <a:t>vực</a:t>
            </a:r>
            <a:r>
              <a:rPr lang="en-US" altLang="zh-CN" b="1" dirty="0">
                <a:solidFill>
                  <a:schemeClr val="tx2">
                    <a:lumMod val="60000"/>
                    <a:lumOff val="40000"/>
                  </a:schemeClr>
                </a:solidFill>
                <a:latin typeface="Verdana" panose="020B0604030504040204" pitchFamily="34" charset="0"/>
              </a:rPr>
              <a:t> </a:t>
            </a:r>
            <a:r>
              <a:rPr lang="en-US" altLang="zh-CN" b="1" dirty="0" err="1">
                <a:solidFill>
                  <a:schemeClr val="tx2">
                    <a:lumMod val="60000"/>
                    <a:lumOff val="40000"/>
                  </a:schemeClr>
                </a:solidFill>
                <a:latin typeface="Verdana" panose="020B0604030504040204" pitchFamily="34" charset="0"/>
              </a:rPr>
              <a:t>trung</a:t>
            </a:r>
            <a:r>
              <a:rPr lang="en-US" altLang="zh-CN" b="1" dirty="0">
                <a:solidFill>
                  <a:schemeClr val="tx2">
                    <a:lumMod val="60000"/>
                    <a:lumOff val="40000"/>
                  </a:schemeClr>
                </a:solidFill>
                <a:latin typeface="Verdana" panose="020B0604030504040204" pitchFamily="34" charset="0"/>
              </a:rPr>
              <a:t> </a:t>
            </a:r>
            <a:r>
              <a:rPr lang="en-US" altLang="zh-CN" b="1" dirty="0" err="1">
                <a:solidFill>
                  <a:schemeClr val="tx2">
                    <a:lumMod val="60000"/>
                    <a:lumOff val="40000"/>
                  </a:schemeClr>
                </a:solidFill>
                <a:latin typeface="Verdana" panose="020B0604030504040204" pitchFamily="34" charset="0"/>
              </a:rPr>
              <a:t>tâm</a:t>
            </a:r>
            <a:endParaRPr lang="en-US" altLang="zh-CN" b="1" dirty="0">
              <a:solidFill>
                <a:schemeClr val="tx2">
                  <a:lumMod val="60000"/>
                  <a:lumOff val="40000"/>
                </a:schemeClr>
              </a:solidFill>
              <a:latin typeface="Verdana" panose="020B0604030504040204" pitchFamily="34" charset="0"/>
            </a:endParaRPr>
          </a:p>
        </p:txBody>
      </p:sp>
      <p:sp>
        <p:nvSpPr>
          <p:cNvPr id="51215" name="Rectangle 15"/>
          <p:cNvSpPr/>
          <p:nvPr/>
        </p:nvSpPr>
        <p:spPr>
          <a:xfrm>
            <a:off x="457200" y="1600200"/>
            <a:ext cx="3581400" cy="4419600"/>
          </a:xfrm>
          <a:prstGeom prst="rect">
            <a:avLst/>
          </a:prstGeom>
          <a:noFill/>
          <a:ln w="38100" cap="flat" cmpd="sng">
            <a:solidFill>
              <a:srgbClr val="009900"/>
            </a:solidFill>
            <a:prstDash val="solid"/>
            <a:miter/>
            <a:headEnd type="none" w="med" len="med"/>
            <a:tailEnd type="none" w="med" len="med"/>
          </a:ln>
        </p:spPr>
        <p:txBody>
          <a:bodyPr anchor="t"/>
          <a:lstStyle/>
          <a:p>
            <a:pPr marL="342900" indent="-342900">
              <a:spcBef>
                <a:spcPct val="20000"/>
              </a:spcBef>
              <a:buFontTx/>
              <a:buChar char="•"/>
            </a:pPr>
            <a:endParaRPr lang="en-US" altLang="zh-CN" sz="2800">
              <a:latin typeface="Arial" panose="020B0604020202020204" pitchFamily="34" charset="0"/>
            </a:endParaRPr>
          </a:p>
        </p:txBody>
      </p:sp>
      <p:sp>
        <p:nvSpPr>
          <p:cNvPr id="51216" name="Line 16"/>
          <p:cNvSpPr/>
          <p:nvPr/>
        </p:nvSpPr>
        <p:spPr>
          <a:xfrm>
            <a:off x="914400" y="2590800"/>
            <a:ext cx="3810000" cy="258763"/>
          </a:xfrm>
          <a:prstGeom prst="line">
            <a:avLst/>
          </a:prstGeom>
          <a:ln w="38100" cap="flat" cmpd="sng">
            <a:solidFill>
              <a:srgbClr val="FF3300"/>
            </a:solidFill>
            <a:prstDash val="solid"/>
            <a:round/>
            <a:headEnd type="none" w="med" len="med"/>
            <a:tailEnd type="triangle" w="med" len="med"/>
          </a:ln>
        </p:spPr>
        <p:txBody>
          <a:bodyPr anchor="t"/>
          <a:lstStyle/>
          <a:p>
            <a:endParaRPr lang="en-US" altLang="zh-CN">
              <a:latin typeface="Arial" panose="020B0604020202020204" pitchFamily="34" charset="0"/>
            </a:endParaRPr>
          </a:p>
        </p:txBody>
      </p:sp>
      <p:sp>
        <p:nvSpPr>
          <p:cNvPr id="51217" name="Line 17"/>
          <p:cNvSpPr/>
          <p:nvPr/>
        </p:nvSpPr>
        <p:spPr>
          <a:xfrm>
            <a:off x="838200" y="2590800"/>
            <a:ext cx="3886200" cy="1447800"/>
          </a:xfrm>
          <a:prstGeom prst="line">
            <a:avLst/>
          </a:prstGeom>
          <a:ln w="38100" cap="flat" cmpd="sng">
            <a:solidFill>
              <a:srgbClr val="FF3300"/>
            </a:solidFill>
            <a:prstDash val="solid"/>
            <a:round/>
            <a:headEnd type="none" w="med" len="med"/>
            <a:tailEnd type="triangle" w="med" len="med"/>
          </a:ln>
        </p:spPr>
        <p:txBody>
          <a:bodyPr anchor="t"/>
          <a:lstStyle/>
          <a:p>
            <a:endParaRPr lang="en-US" altLang="zh-CN">
              <a:latin typeface="Arial" panose="020B0604020202020204" pitchFamily="34" charset="0"/>
            </a:endParaRPr>
          </a:p>
        </p:txBody>
      </p:sp>
      <p:sp>
        <p:nvSpPr>
          <p:cNvPr id="51218" name="Line 18"/>
          <p:cNvSpPr/>
          <p:nvPr/>
        </p:nvSpPr>
        <p:spPr>
          <a:xfrm flipV="1">
            <a:off x="838200" y="3505200"/>
            <a:ext cx="3886200" cy="228600"/>
          </a:xfrm>
          <a:prstGeom prst="line">
            <a:avLst/>
          </a:prstGeom>
          <a:ln w="38100" cap="flat" cmpd="sng">
            <a:solidFill>
              <a:srgbClr val="FF3300"/>
            </a:solidFill>
            <a:prstDash val="solid"/>
            <a:round/>
            <a:headEnd type="none" w="med" len="med"/>
            <a:tailEnd type="triangle" w="med" len="med"/>
          </a:ln>
        </p:spPr>
        <p:txBody>
          <a:bodyPr anchor="t"/>
          <a:lstStyle/>
          <a:p>
            <a:endParaRPr lang="en-US" altLang="zh-CN">
              <a:latin typeface="Arial" panose="020B0604020202020204" pitchFamily="34" charset="0"/>
            </a:endParaRPr>
          </a:p>
        </p:txBody>
      </p:sp>
      <p:sp>
        <p:nvSpPr>
          <p:cNvPr id="51219" name="Line 19"/>
          <p:cNvSpPr/>
          <p:nvPr/>
        </p:nvSpPr>
        <p:spPr>
          <a:xfrm>
            <a:off x="762000" y="3810000"/>
            <a:ext cx="3886200" cy="838200"/>
          </a:xfrm>
          <a:prstGeom prst="line">
            <a:avLst/>
          </a:prstGeom>
          <a:ln w="38100" cap="flat" cmpd="sng">
            <a:solidFill>
              <a:srgbClr val="FF3300"/>
            </a:solidFill>
            <a:prstDash val="solid"/>
            <a:round/>
            <a:headEnd type="none" w="med" len="med"/>
            <a:tailEnd type="triangle" w="med" len="med"/>
          </a:ln>
        </p:spPr>
        <p:txBody>
          <a:bodyPr anchor="t"/>
          <a:lstStyle/>
          <a:p>
            <a:endParaRPr lang="en-US" altLang="zh-CN">
              <a:latin typeface="Arial" panose="020B0604020202020204" pitchFamily="34" charset="0"/>
            </a:endParaRPr>
          </a:p>
        </p:txBody>
      </p:sp>
      <p:sp>
        <p:nvSpPr>
          <p:cNvPr id="51220" name="Line 20"/>
          <p:cNvSpPr/>
          <p:nvPr/>
        </p:nvSpPr>
        <p:spPr>
          <a:xfrm flipV="1">
            <a:off x="762000" y="2362200"/>
            <a:ext cx="3962400" cy="2971800"/>
          </a:xfrm>
          <a:prstGeom prst="line">
            <a:avLst/>
          </a:prstGeom>
          <a:ln w="38100" cap="flat" cmpd="sng">
            <a:solidFill>
              <a:srgbClr val="FF3300"/>
            </a:solidFill>
            <a:prstDash val="solid"/>
            <a:round/>
            <a:headEnd type="none" w="med" len="med"/>
            <a:tailEnd type="triangle" w="med" len="med"/>
          </a:ln>
        </p:spPr>
        <p:txBody>
          <a:bodyPr anchor="t"/>
          <a:lstStyle/>
          <a:p>
            <a:endParaRPr lang="en-US" altLang="zh-CN">
              <a:latin typeface="Arial" panose="020B0604020202020204" pitchFamily="34" charset="0"/>
            </a:endParaRPr>
          </a:p>
        </p:txBody>
      </p:sp>
      <p:sp>
        <p:nvSpPr>
          <p:cNvPr id="51221" name="Line 21"/>
          <p:cNvSpPr/>
          <p:nvPr/>
        </p:nvSpPr>
        <p:spPr>
          <a:xfrm>
            <a:off x="762000" y="5410200"/>
            <a:ext cx="3886200" cy="152400"/>
          </a:xfrm>
          <a:prstGeom prst="line">
            <a:avLst/>
          </a:prstGeom>
          <a:ln w="38100" cap="flat" cmpd="sng">
            <a:solidFill>
              <a:srgbClr val="FF3300"/>
            </a:solidFill>
            <a:prstDash val="solid"/>
            <a:round/>
            <a:headEnd type="none" w="med" len="med"/>
            <a:tailEnd type="triangle" w="med" len="med"/>
          </a:ln>
        </p:spPr>
        <p:txBody>
          <a:bodyPr anchor="t"/>
          <a:lstStyle/>
          <a:p>
            <a:endParaRPr lang="en-US" altLang="zh-CN">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1202"/>
                                        </p:tgtEl>
                                        <p:attrNameLst>
                                          <p:attrName>style.visibility</p:attrName>
                                        </p:attrNameLst>
                                      </p:cBhvr>
                                      <p:to>
                                        <p:strVal val="visible"/>
                                      </p:to>
                                    </p:set>
                                    <p:anim calcmode="lin" valueType="num">
                                      <p:cBhvr>
                                        <p:cTn id="7" dur="1000" fill="hold"/>
                                        <p:tgtEl>
                                          <p:spTgt spid="51202"/>
                                        </p:tgtEl>
                                        <p:attrNameLst>
                                          <p:attrName>ppt_w</p:attrName>
                                        </p:attrNameLst>
                                      </p:cBhvr>
                                      <p:tavLst>
                                        <p:tav tm="0">
                                          <p:val>
                                            <p:fltVal val="0"/>
                                          </p:val>
                                        </p:tav>
                                        <p:tav tm="100000">
                                          <p:val>
                                            <p:strVal val="#ppt_w"/>
                                          </p:val>
                                        </p:tav>
                                      </p:tavLst>
                                    </p:anim>
                                    <p:anim calcmode="lin" valueType="num">
                                      <p:cBhvr>
                                        <p:cTn id="8" dur="1000" fill="hold"/>
                                        <p:tgtEl>
                                          <p:spTgt spid="51202"/>
                                        </p:tgtEl>
                                        <p:attrNameLst>
                                          <p:attrName>ppt_h</p:attrName>
                                        </p:attrNameLst>
                                      </p:cBhvr>
                                      <p:tavLst>
                                        <p:tav tm="0">
                                          <p:val>
                                            <p:fltVal val="0"/>
                                          </p:val>
                                        </p:tav>
                                        <p:tav tm="100000">
                                          <p:val>
                                            <p:strVal val="#ppt_h"/>
                                          </p:val>
                                        </p:tav>
                                      </p:tavLst>
                                    </p:anim>
                                    <p:anim calcmode="lin" valueType="num">
                                      <p:cBhvr>
                                        <p:cTn id="9" dur="1000" fill="hold"/>
                                        <p:tgtEl>
                                          <p:spTgt spid="51202"/>
                                        </p:tgtEl>
                                        <p:attrNameLst>
                                          <p:attrName>style.rotation</p:attrName>
                                        </p:attrNameLst>
                                      </p:cBhvr>
                                      <p:tavLst>
                                        <p:tav tm="0">
                                          <p:val>
                                            <p:fltVal val="90"/>
                                          </p:val>
                                        </p:tav>
                                        <p:tav tm="100000">
                                          <p:val>
                                            <p:fltVal val="0"/>
                                          </p:val>
                                        </p:tav>
                                      </p:tavLst>
                                    </p:anim>
                                    <p:animEffect transition="in" filter="fade">
                                      <p:cBhvr>
                                        <p:cTn id="10" dur="1000"/>
                                        <p:tgtEl>
                                          <p:spTgt spid="5120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1212"/>
                                        </p:tgtEl>
                                        <p:attrNameLst>
                                          <p:attrName>style.visibility</p:attrName>
                                        </p:attrNameLst>
                                      </p:cBhvr>
                                      <p:to>
                                        <p:strVal val="visible"/>
                                      </p:to>
                                    </p:set>
                                    <p:animEffect transition="in" filter="checkerboard(across)">
                                      <p:cBhvr>
                                        <p:cTn id="15" dur="500"/>
                                        <p:tgtEl>
                                          <p:spTgt spid="51212"/>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51213"/>
                                        </p:tgtEl>
                                        <p:attrNameLst>
                                          <p:attrName>style.visibility</p:attrName>
                                        </p:attrNameLst>
                                      </p:cBhvr>
                                      <p:to>
                                        <p:strVal val="visible"/>
                                      </p:to>
                                    </p:set>
                                    <p:anim calcmode="lin" valueType="num">
                                      <p:cBhvr>
                                        <p:cTn id="20" dur="1000" fill="hold"/>
                                        <p:tgtEl>
                                          <p:spTgt spid="51213"/>
                                        </p:tgtEl>
                                        <p:attrNameLst>
                                          <p:attrName>ppt_w</p:attrName>
                                        </p:attrNameLst>
                                      </p:cBhvr>
                                      <p:tavLst>
                                        <p:tav tm="0">
                                          <p:val>
                                            <p:strVal val="#ppt_w*0.70"/>
                                          </p:val>
                                        </p:tav>
                                        <p:tav tm="100000">
                                          <p:val>
                                            <p:strVal val="#ppt_w"/>
                                          </p:val>
                                        </p:tav>
                                      </p:tavLst>
                                    </p:anim>
                                    <p:anim calcmode="lin" valueType="num">
                                      <p:cBhvr>
                                        <p:cTn id="21" dur="1000" fill="hold"/>
                                        <p:tgtEl>
                                          <p:spTgt spid="51213"/>
                                        </p:tgtEl>
                                        <p:attrNameLst>
                                          <p:attrName>ppt_h</p:attrName>
                                        </p:attrNameLst>
                                      </p:cBhvr>
                                      <p:tavLst>
                                        <p:tav tm="0">
                                          <p:val>
                                            <p:strVal val="#ppt_h"/>
                                          </p:val>
                                        </p:tav>
                                        <p:tav tm="100000">
                                          <p:val>
                                            <p:strVal val="#ppt_h"/>
                                          </p:val>
                                        </p:tav>
                                      </p:tavLst>
                                    </p:anim>
                                    <p:animEffect transition="in" filter="fade">
                                      <p:cBhvr>
                                        <p:cTn id="22" dur="1000"/>
                                        <p:tgtEl>
                                          <p:spTgt spid="5121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iterate type="lt">
                                    <p:tmPct val="5000"/>
                                  </p:iterate>
                                  <p:childTnLst>
                                    <p:set>
                                      <p:cBhvr>
                                        <p:cTn id="26" dur="1" fill="hold">
                                          <p:stCondLst>
                                            <p:cond delay="0"/>
                                          </p:stCondLst>
                                        </p:cTn>
                                        <p:tgtEl>
                                          <p:spTgt spid="51215"/>
                                        </p:tgtEl>
                                        <p:attrNameLst>
                                          <p:attrName>style.visibility</p:attrName>
                                        </p:attrNameLst>
                                      </p:cBhvr>
                                      <p:to>
                                        <p:strVal val="visible"/>
                                      </p:to>
                                    </p:set>
                                    <p:anim calcmode="lin" valueType="num">
                                      <p:cBhvr>
                                        <p:cTn id="27" dur="1000" fill="hold"/>
                                        <p:tgtEl>
                                          <p:spTgt spid="51215"/>
                                        </p:tgtEl>
                                        <p:attrNameLst>
                                          <p:attrName>ppt_w</p:attrName>
                                        </p:attrNameLst>
                                      </p:cBhvr>
                                      <p:tavLst>
                                        <p:tav tm="0">
                                          <p:val>
                                            <p:fltVal val="0"/>
                                          </p:val>
                                        </p:tav>
                                        <p:tav tm="100000">
                                          <p:val>
                                            <p:strVal val="#ppt_w"/>
                                          </p:val>
                                        </p:tav>
                                      </p:tavLst>
                                    </p:anim>
                                    <p:anim calcmode="lin" valueType="num">
                                      <p:cBhvr>
                                        <p:cTn id="28" dur="1000" fill="hold"/>
                                        <p:tgtEl>
                                          <p:spTgt spid="51215"/>
                                        </p:tgtEl>
                                        <p:attrNameLst>
                                          <p:attrName>ppt_h</p:attrName>
                                        </p:attrNameLst>
                                      </p:cBhvr>
                                      <p:tavLst>
                                        <p:tav tm="0">
                                          <p:val>
                                            <p:fltVal val="0"/>
                                          </p:val>
                                        </p:tav>
                                        <p:tav tm="100000">
                                          <p:val>
                                            <p:strVal val="#ppt_h"/>
                                          </p:val>
                                        </p:tav>
                                      </p:tavLst>
                                    </p:anim>
                                    <p:anim calcmode="lin" valueType="num">
                                      <p:cBhvr>
                                        <p:cTn id="29" dur="1000" fill="hold"/>
                                        <p:tgtEl>
                                          <p:spTgt spid="51215"/>
                                        </p:tgtEl>
                                        <p:attrNameLst>
                                          <p:attrName>style.rotation</p:attrName>
                                        </p:attrNameLst>
                                      </p:cBhvr>
                                      <p:tavLst>
                                        <p:tav tm="0">
                                          <p:val>
                                            <p:fltVal val="90"/>
                                          </p:val>
                                        </p:tav>
                                        <p:tav tm="100000">
                                          <p:val>
                                            <p:fltVal val="0"/>
                                          </p:val>
                                        </p:tav>
                                      </p:tavLst>
                                    </p:anim>
                                    <p:animEffect transition="in" filter="fade">
                                      <p:cBhvr>
                                        <p:cTn id="30" dur="1000"/>
                                        <p:tgtEl>
                                          <p:spTgt spid="5121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iterate type="lt">
                                    <p:tmPct val="5000"/>
                                  </p:iterate>
                                  <p:childTnLst>
                                    <p:set>
                                      <p:cBhvr>
                                        <p:cTn id="34" dur="1" fill="hold">
                                          <p:stCondLst>
                                            <p:cond delay="0"/>
                                          </p:stCondLst>
                                        </p:cTn>
                                        <p:tgtEl>
                                          <p:spTgt spid="51214"/>
                                        </p:tgtEl>
                                        <p:attrNameLst>
                                          <p:attrName>style.visibility</p:attrName>
                                        </p:attrNameLst>
                                      </p:cBhvr>
                                      <p:to>
                                        <p:strVal val="visible"/>
                                      </p:to>
                                    </p:set>
                                    <p:anim calcmode="lin" valueType="num">
                                      <p:cBhvr>
                                        <p:cTn id="35" dur="1000" fill="hold"/>
                                        <p:tgtEl>
                                          <p:spTgt spid="51214"/>
                                        </p:tgtEl>
                                        <p:attrNameLst>
                                          <p:attrName>ppt_w</p:attrName>
                                        </p:attrNameLst>
                                      </p:cBhvr>
                                      <p:tavLst>
                                        <p:tav tm="0">
                                          <p:val>
                                            <p:fltVal val="0"/>
                                          </p:val>
                                        </p:tav>
                                        <p:tav tm="100000">
                                          <p:val>
                                            <p:strVal val="#ppt_w"/>
                                          </p:val>
                                        </p:tav>
                                      </p:tavLst>
                                    </p:anim>
                                    <p:anim calcmode="lin" valueType="num">
                                      <p:cBhvr>
                                        <p:cTn id="36" dur="1000" fill="hold"/>
                                        <p:tgtEl>
                                          <p:spTgt spid="51214"/>
                                        </p:tgtEl>
                                        <p:attrNameLst>
                                          <p:attrName>ppt_h</p:attrName>
                                        </p:attrNameLst>
                                      </p:cBhvr>
                                      <p:tavLst>
                                        <p:tav tm="0">
                                          <p:val>
                                            <p:fltVal val="0"/>
                                          </p:val>
                                        </p:tav>
                                        <p:tav tm="100000">
                                          <p:val>
                                            <p:strVal val="#ppt_h"/>
                                          </p:val>
                                        </p:tav>
                                      </p:tavLst>
                                    </p:anim>
                                    <p:anim calcmode="lin" valueType="num">
                                      <p:cBhvr>
                                        <p:cTn id="37" dur="1000" fill="hold"/>
                                        <p:tgtEl>
                                          <p:spTgt spid="51214"/>
                                        </p:tgtEl>
                                        <p:attrNameLst>
                                          <p:attrName>style.rotation</p:attrName>
                                        </p:attrNameLst>
                                      </p:cBhvr>
                                      <p:tavLst>
                                        <p:tav tm="0">
                                          <p:val>
                                            <p:fltVal val="90"/>
                                          </p:val>
                                        </p:tav>
                                        <p:tav tm="100000">
                                          <p:val>
                                            <p:fltVal val="0"/>
                                          </p:val>
                                        </p:tav>
                                      </p:tavLst>
                                    </p:anim>
                                    <p:animEffect transition="in" filter="fade">
                                      <p:cBhvr>
                                        <p:cTn id="38" dur="1000"/>
                                        <p:tgtEl>
                                          <p:spTgt spid="51214"/>
                                        </p:tgtEl>
                                      </p:cBhvr>
                                    </p:animEffect>
                                  </p:childTnLst>
                                </p:cTn>
                              </p:par>
                              <p:par>
                                <p:cTn id="39" presetID="31" presetClass="entr" presetSubtype="0" fill="hold" grpId="0" nodeType="withEffect">
                                  <p:stCondLst>
                                    <p:cond delay="0"/>
                                  </p:stCondLst>
                                  <p:iterate type="lt">
                                    <p:tmPct val="5000"/>
                                  </p:iterate>
                                  <p:childTnLst>
                                    <p:set>
                                      <p:cBhvr>
                                        <p:cTn id="40" dur="1" fill="hold">
                                          <p:stCondLst>
                                            <p:cond delay="0"/>
                                          </p:stCondLst>
                                        </p:cTn>
                                        <p:tgtEl>
                                          <p:spTgt spid="51205"/>
                                        </p:tgtEl>
                                        <p:attrNameLst>
                                          <p:attrName>style.visibility</p:attrName>
                                        </p:attrNameLst>
                                      </p:cBhvr>
                                      <p:to>
                                        <p:strVal val="visible"/>
                                      </p:to>
                                    </p:set>
                                    <p:anim calcmode="lin" valueType="num">
                                      <p:cBhvr>
                                        <p:cTn id="41" dur="1000" fill="hold"/>
                                        <p:tgtEl>
                                          <p:spTgt spid="51205"/>
                                        </p:tgtEl>
                                        <p:attrNameLst>
                                          <p:attrName>ppt_w</p:attrName>
                                        </p:attrNameLst>
                                      </p:cBhvr>
                                      <p:tavLst>
                                        <p:tav tm="0">
                                          <p:val>
                                            <p:fltVal val="0"/>
                                          </p:val>
                                        </p:tav>
                                        <p:tav tm="100000">
                                          <p:val>
                                            <p:strVal val="#ppt_w"/>
                                          </p:val>
                                        </p:tav>
                                      </p:tavLst>
                                    </p:anim>
                                    <p:anim calcmode="lin" valueType="num">
                                      <p:cBhvr>
                                        <p:cTn id="42" dur="1000" fill="hold"/>
                                        <p:tgtEl>
                                          <p:spTgt spid="51205"/>
                                        </p:tgtEl>
                                        <p:attrNameLst>
                                          <p:attrName>ppt_h</p:attrName>
                                        </p:attrNameLst>
                                      </p:cBhvr>
                                      <p:tavLst>
                                        <p:tav tm="0">
                                          <p:val>
                                            <p:fltVal val="0"/>
                                          </p:val>
                                        </p:tav>
                                        <p:tav tm="100000">
                                          <p:val>
                                            <p:strVal val="#ppt_h"/>
                                          </p:val>
                                        </p:tav>
                                      </p:tavLst>
                                    </p:anim>
                                    <p:anim calcmode="lin" valueType="num">
                                      <p:cBhvr>
                                        <p:cTn id="43" dur="1000" fill="hold"/>
                                        <p:tgtEl>
                                          <p:spTgt spid="51205"/>
                                        </p:tgtEl>
                                        <p:attrNameLst>
                                          <p:attrName>style.rotation</p:attrName>
                                        </p:attrNameLst>
                                      </p:cBhvr>
                                      <p:tavLst>
                                        <p:tav tm="0">
                                          <p:val>
                                            <p:fltVal val="90"/>
                                          </p:val>
                                        </p:tav>
                                        <p:tav tm="100000">
                                          <p:val>
                                            <p:fltVal val="0"/>
                                          </p:val>
                                        </p:tav>
                                      </p:tavLst>
                                    </p:anim>
                                    <p:animEffect transition="in" filter="fade">
                                      <p:cBhvr>
                                        <p:cTn id="44" dur="1000"/>
                                        <p:tgtEl>
                                          <p:spTgt spid="51205"/>
                                        </p:tgtEl>
                                      </p:cBhvr>
                                    </p:animEffect>
                                  </p:childTnLst>
                                </p:cTn>
                              </p:par>
                              <p:par>
                                <p:cTn id="45" presetID="31" presetClass="entr" presetSubtype="0" fill="hold" grpId="0" nodeType="withEffect">
                                  <p:stCondLst>
                                    <p:cond delay="0"/>
                                  </p:stCondLst>
                                  <p:iterate type="lt">
                                    <p:tmPct val="5000"/>
                                  </p:iterate>
                                  <p:childTnLst>
                                    <p:set>
                                      <p:cBhvr>
                                        <p:cTn id="46" dur="1" fill="hold">
                                          <p:stCondLst>
                                            <p:cond delay="0"/>
                                          </p:stCondLst>
                                        </p:cTn>
                                        <p:tgtEl>
                                          <p:spTgt spid="51204"/>
                                        </p:tgtEl>
                                        <p:attrNameLst>
                                          <p:attrName>style.visibility</p:attrName>
                                        </p:attrNameLst>
                                      </p:cBhvr>
                                      <p:to>
                                        <p:strVal val="visible"/>
                                      </p:to>
                                    </p:set>
                                    <p:anim calcmode="lin" valueType="num">
                                      <p:cBhvr>
                                        <p:cTn id="47" dur="1000" fill="hold"/>
                                        <p:tgtEl>
                                          <p:spTgt spid="51204"/>
                                        </p:tgtEl>
                                        <p:attrNameLst>
                                          <p:attrName>ppt_w</p:attrName>
                                        </p:attrNameLst>
                                      </p:cBhvr>
                                      <p:tavLst>
                                        <p:tav tm="0">
                                          <p:val>
                                            <p:fltVal val="0"/>
                                          </p:val>
                                        </p:tav>
                                        <p:tav tm="100000">
                                          <p:val>
                                            <p:strVal val="#ppt_w"/>
                                          </p:val>
                                        </p:tav>
                                      </p:tavLst>
                                    </p:anim>
                                    <p:anim calcmode="lin" valueType="num">
                                      <p:cBhvr>
                                        <p:cTn id="48" dur="1000" fill="hold"/>
                                        <p:tgtEl>
                                          <p:spTgt spid="51204"/>
                                        </p:tgtEl>
                                        <p:attrNameLst>
                                          <p:attrName>ppt_h</p:attrName>
                                        </p:attrNameLst>
                                      </p:cBhvr>
                                      <p:tavLst>
                                        <p:tav tm="0">
                                          <p:val>
                                            <p:fltVal val="0"/>
                                          </p:val>
                                        </p:tav>
                                        <p:tav tm="100000">
                                          <p:val>
                                            <p:strVal val="#ppt_h"/>
                                          </p:val>
                                        </p:tav>
                                      </p:tavLst>
                                    </p:anim>
                                    <p:anim calcmode="lin" valueType="num">
                                      <p:cBhvr>
                                        <p:cTn id="49" dur="1000" fill="hold"/>
                                        <p:tgtEl>
                                          <p:spTgt spid="51204"/>
                                        </p:tgtEl>
                                        <p:attrNameLst>
                                          <p:attrName>style.rotation</p:attrName>
                                        </p:attrNameLst>
                                      </p:cBhvr>
                                      <p:tavLst>
                                        <p:tav tm="0">
                                          <p:val>
                                            <p:fltVal val="90"/>
                                          </p:val>
                                        </p:tav>
                                        <p:tav tm="100000">
                                          <p:val>
                                            <p:fltVal val="0"/>
                                          </p:val>
                                        </p:tav>
                                      </p:tavLst>
                                    </p:anim>
                                    <p:animEffect transition="in" filter="fade">
                                      <p:cBhvr>
                                        <p:cTn id="50" dur="1000"/>
                                        <p:tgtEl>
                                          <p:spTgt spid="5120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51206"/>
                                        </p:tgtEl>
                                        <p:attrNameLst>
                                          <p:attrName>style.visibility</p:attrName>
                                        </p:attrNameLst>
                                      </p:cBhvr>
                                      <p:to>
                                        <p:strVal val="visible"/>
                                      </p:to>
                                    </p:set>
                                    <p:animEffect transition="in" filter="wipe(down)">
                                      <p:cBhvr>
                                        <p:cTn id="55" dur="500"/>
                                        <p:tgtEl>
                                          <p:spTgt spid="5120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1207"/>
                                        </p:tgtEl>
                                        <p:attrNameLst>
                                          <p:attrName>style.visibility</p:attrName>
                                        </p:attrNameLst>
                                      </p:cBhvr>
                                      <p:to>
                                        <p:strVal val="visible"/>
                                      </p:to>
                                    </p:set>
                                    <p:animEffect transition="in" filter="wipe(down)">
                                      <p:cBhvr>
                                        <p:cTn id="58" dur="500"/>
                                        <p:tgtEl>
                                          <p:spTgt spid="51207"/>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51208"/>
                                        </p:tgtEl>
                                        <p:attrNameLst>
                                          <p:attrName>style.visibility</p:attrName>
                                        </p:attrNameLst>
                                      </p:cBhvr>
                                      <p:to>
                                        <p:strVal val="visible"/>
                                      </p:to>
                                    </p:set>
                                    <p:animEffect transition="in" filter="wipe(down)">
                                      <p:cBhvr>
                                        <p:cTn id="61" dur="500"/>
                                        <p:tgtEl>
                                          <p:spTgt spid="51208"/>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51209"/>
                                        </p:tgtEl>
                                        <p:attrNameLst>
                                          <p:attrName>style.visibility</p:attrName>
                                        </p:attrNameLst>
                                      </p:cBhvr>
                                      <p:to>
                                        <p:strVal val="visible"/>
                                      </p:to>
                                    </p:set>
                                    <p:animEffect transition="in" filter="wipe(down)">
                                      <p:cBhvr>
                                        <p:cTn id="64" dur="500"/>
                                        <p:tgtEl>
                                          <p:spTgt spid="51209"/>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51210"/>
                                        </p:tgtEl>
                                        <p:attrNameLst>
                                          <p:attrName>style.visibility</p:attrName>
                                        </p:attrNameLst>
                                      </p:cBhvr>
                                      <p:to>
                                        <p:strVal val="visible"/>
                                      </p:to>
                                    </p:set>
                                    <p:animEffect transition="in" filter="wipe(down)">
                                      <p:cBhvr>
                                        <p:cTn id="67" dur="500"/>
                                        <p:tgtEl>
                                          <p:spTgt spid="51210"/>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51211"/>
                                        </p:tgtEl>
                                        <p:attrNameLst>
                                          <p:attrName>style.visibility</p:attrName>
                                        </p:attrNameLst>
                                      </p:cBhvr>
                                      <p:to>
                                        <p:strVal val="visible"/>
                                      </p:to>
                                    </p:set>
                                    <p:animEffect transition="in" filter="wipe(down)">
                                      <p:cBhvr>
                                        <p:cTn id="70" dur="500"/>
                                        <p:tgtEl>
                                          <p:spTgt spid="51211"/>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6" fill="hold" grpId="0" nodeType="clickEffect">
                                  <p:stCondLst>
                                    <p:cond delay="0"/>
                                  </p:stCondLst>
                                  <p:childTnLst>
                                    <p:set>
                                      <p:cBhvr>
                                        <p:cTn id="74" dur="1" fill="hold">
                                          <p:stCondLst>
                                            <p:cond delay="0"/>
                                          </p:stCondLst>
                                        </p:cTn>
                                        <p:tgtEl>
                                          <p:spTgt spid="51216"/>
                                        </p:tgtEl>
                                        <p:attrNameLst>
                                          <p:attrName>style.visibility</p:attrName>
                                        </p:attrNameLst>
                                      </p:cBhvr>
                                      <p:to>
                                        <p:strVal val="visible"/>
                                      </p:to>
                                    </p:set>
                                    <p:animEffect transition="in" filter="barn(inHorizontal)">
                                      <p:cBhvr>
                                        <p:cTn id="75" dur="500"/>
                                        <p:tgtEl>
                                          <p:spTgt spid="51216"/>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6" fill="hold" grpId="0" nodeType="clickEffect">
                                  <p:stCondLst>
                                    <p:cond delay="0"/>
                                  </p:stCondLst>
                                  <p:childTnLst>
                                    <p:set>
                                      <p:cBhvr>
                                        <p:cTn id="79" dur="1" fill="hold">
                                          <p:stCondLst>
                                            <p:cond delay="0"/>
                                          </p:stCondLst>
                                        </p:cTn>
                                        <p:tgtEl>
                                          <p:spTgt spid="51217"/>
                                        </p:tgtEl>
                                        <p:attrNameLst>
                                          <p:attrName>style.visibility</p:attrName>
                                        </p:attrNameLst>
                                      </p:cBhvr>
                                      <p:to>
                                        <p:strVal val="visible"/>
                                      </p:to>
                                    </p:set>
                                    <p:animEffect transition="in" filter="barn(inHorizontal)">
                                      <p:cBhvr>
                                        <p:cTn id="80" dur="500"/>
                                        <p:tgtEl>
                                          <p:spTgt spid="51217"/>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6" fill="hold" grpId="0" nodeType="clickEffect">
                                  <p:stCondLst>
                                    <p:cond delay="0"/>
                                  </p:stCondLst>
                                  <p:childTnLst>
                                    <p:set>
                                      <p:cBhvr>
                                        <p:cTn id="84" dur="1" fill="hold">
                                          <p:stCondLst>
                                            <p:cond delay="0"/>
                                          </p:stCondLst>
                                        </p:cTn>
                                        <p:tgtEl>
                                          <p:spTgt spid="51218"/>
                                        </p:tgtEl>
                                        <p:attrNameLst>
                                          <p:attrName>style.visibility</p:attrName>
                                        </p:attrNameLst>
                                      </p:cBhvr>
                                      <p:to>
                                        <p:strVal val="visible"/>
                                      </p:to>
                                    </p:set>
                                    <p:animEffect transition="in" filter="barn(inHorizontal)">
                                      <p:cBhvr>
                                        <p:cTn id="85" dur="500"/>
                                        <p:tgtEl>
                                          <p:spTgt spid="51218"/>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6" fill="hold" grpId="0" nodeType="clickEffect">
                                  <p:stCondLst>
                                    <p:cond delay="0"/>
                                  </p:stCondLst>
                                  <p:childTnLst>
                                    <p:set>
                                      <p:cBhvr>
                                        <p:cTn id="89" dur="1" fill="hold">
                                          <p:stCondLst>
                                            <p:cond delay="0"/>
                                          </p:stCondLst>
                                        </p:cTn>
                                        <p:tgtEl>
                                          <p:spTgt spid="51219"/>
                                        </p:tgtEl>
                                        <p:attrNameLst>
                                          <p:attrName>style.visibility</p:attrName>
                                        </p:attrNameLst>
                                      </p:cBhvr>
                                      <p:to>
                                        <p:strVal val="visible"/>
                                      </p:to>
                                    </p:set>
                                    <p:animEffect transition="in" filter="barn(inHorizontal)">
                                      <p:cBhvr>
                                        <p:cTn id="90" dur="500"/>
                                        <p:tgtEl>
                                          <p:spTgt spid="51219"/>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6" fill="hold" grpId="0" nodeType="clickEffect">
                                  <p:stCondLst>
                                    <p:cond delay="0"/>
                                  </p:stCondLst>
                                  <p:childTnLst>
                                    <p:set>
                                      <p:cBhvr>
                                        <p:cTn id="94" dur="1" fill="hold">
                                          <p:stCondLst>
                                            <p:cond delay="0"/>
                                          </p:stCondLst>
                                        </p:cTn>
                                        <p:tgtEl>
                                          <p:spTgt spid="51220"/>
                                        </p:tgtEl>
                                        <p:attrNameLst>
                                          <p:attrName>style.visibility</p:attrName>
                                        </p:attrNameLst>
                                      </p:cBhvr>
                                      <p:to>
                                        <p:strVal val="visible"/>
                                      </p:to>
                                    </p:set>
                                    <p:animEffect transition="in" filter="barn(inHorizontal)">
                                      <p:cBhvr>
                                        <p:cTn id="95" dur="500"/>
                                        <p:tgtEl>
                                          <p:spTgt spid="51220"/>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6" fill="hold" grpId="0" nodeType="clickEffect">
                                  <p:stCondLst>
                                    <p:cond delay="0"/>
                                  </p:stCondLst>
                                  <p:childTnLst>
                                    <p:set>
                                      <p:cBhvr>
                                        <p:cTn id="99" dur="1" fill="hold">
                                          <p:stCondLst>
                                            <p:cond delay="0"/>
                                          </p:stCondLst>
                                        </p:cTn>
                                        <p:tgtEl>
                                          <p:spTgt spid="51221"/>
                                        </p:tgtEl>
                                        <p:attrNameLst>
                                          <p:attrName>style.visibility</p:attrName>
                                        </p:attrNameLst>
                                      </p:cBhvr>
                                      <p:to>
                                        <p:strVal val="visible"/>
                                      </p:to>
                                    </p:set>
                                    <p:animEffect transition="in" filter="barn(inHorizontal)">
                                      <p:cBhvr>
                                        <p:cTn id="100" dur="500"/>
                                        <p:tgtEl>
                                          <p:spTgt spid="51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bldLvl="0" animBg="1"/>
      <p:bldP spid="51205" grpId="0" bldLvl="0" animBg="1"/>
      <p:bldP spid="51206" grpId="0" bldLvl="0" animBg="1"/>
      <p:bldP spid="51207" grpId="0" bldLvl="0" animBg="1"/>
      <p:bldP spid="51208" grpId="0" bldLvl="0" animBg="1"/>
      <p:bldP spid="51209" grpId="0" bldLvl="0" animBg="1"/>
      <p:bldP spid="51210" grpId="0" bldLvl="0" animBg="1"/>
      <p:bldP spid="51211" grpId="0" bldLvl="0" animBg="1"/>
      <p:bldP spid="51212" grpId="0" bldLvl="0" animBg="1"/>
      <p:bldP spid="51213" grpId="0" bldLvl="0" animBg="1"/>
      <p:bldP spid="51214" grpId="0" bldLvl="0" animBg="1"/>
      <p:bldP spid="51215" grpId="0" bldLvl="0" animBg="1"/>
      <p:bldP spid="51216" grpId="0" bldLvl="0" animBg="1"/>
      <p:bldP spid="51217" grpId="0" bldLvl="0" animBg="1"/>
      <p:bldP spid="51218" grpId="0" bldLvl="0" animBg="1"/>
      <p:bldP spid="51219" grpId="0" bldLvl="0" animBg="1"/>
      <p:bldP spid="51220" grpId="0" bldLvl="0" animBg="1"/>
      <p:bldP spid="51221"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p:cNvSpPr>
            <a:spLocks noGrp="1"/>
          </p:cNvSpPr>
          <p:nvPr>
            <p:ph type="title"/>
          </p:nvPr>
        </p:nvSpPr>
        <p:spPr/>
        <p:txBody>
          <a:bodyPr vert="horz" wrap="square" lIns="91440" tIns="45720" rIns="91440" bIns="45720" anchor="b"/>
          <a:lstStyle/>
          <a:p>
            <a:pPr marL="0" marR="0" indent="0" algn="l" defTabSz="914400" rtl="0" eaLnBrk="1" fontAlgn="base" latinLnBrk="0" hangingPunct="1">
              <a:lnSpc>
                <a:spcPct val="90000"/>
              </a:lnSpc>
              <a:spcBef>
                <a:spcPct val="0"/>
              </a:spcBef>
              <a:spcAft>
                <a:spcPct val="0"/>
              </a:spcAft>
              <a:buClrTx/>
              <a:buSzTx/>
              <a:buFontTx/>
              <a:buNone/>
            </a:pPr>
            <a:r>
              <a:rPr kumimoji="0" sz="3600" b="1" i="0" u="sng" strike="noStrike" kern="0" cap="none" spc="0" normalizeH="0" baseline="0" noProof="1">
                <a:solidFill>
                  <a:schemeClr val="tx2"/>
                </a:solidFill>
                <a:latin typeface="+mj-lt"/>
                <a:ea typeface="Arial" panose="020B0604020202020204" pitchFamily="34" charset="0"/>
                <a:cs typeface="+mj-cs"/>
              </a:rPr>
              <a:t>HƯỚNG DẪN VỀ NHÀ</a:t>
            </a:r>
            <a:r>
              <a:rPr kumimoji="0" sz="3600" b="1" i="0" u="none" strike="noStrike" kern="0" cap="none" spc="0" normalizeH="0" baseline="0" noProof="1">
                <a:solidFill>
                  <a:schemeClr val="tx2"/>
                </a:solidFill>
                <a:latin typeface="+mj-lt"/>
                <a:ea typeface="Arial" panose="020B0604020202020204" pitchFamily="34" charset="0"/>
                <a:cs typeface="+mj-cs"/>
              </a:rPr>
              <a:t>:</a:t>
            </a:r>
          </a:p>
        </p:txBody>
      </p:sp>
      <p:sp>
        <p:nvSpPr>
          <p:cNvPr id="94211" name="Rectangle 3"/>
          <p:cNvSpPr>
            <a:spLocks noGrp="1"/>
          </p:cNvSpPr>
          <p:nvPr>
            <p:ph idx="1"/>
          </p:nvPr>
        </p:nvSpPr>
        <p:spPr/>
        <p:txBody>
          <a:bodyPr vert="horz" wrap="square" lIns="91440" tIns="45720" rIns="91440" bIns="45720" anchor="t"/>
          <a:lstStyle/>
          <a:p>
            <a:pPr algn="just" eaLnBrk="1" hangingPunct="1"/>
            <a:r>
              <a:rPr lang="en-US" sz="3200" b="1" dirty="0"/>
              <a:t>Ôn lại phần 2 của bài Khái quát châu Mĩ.</a:t>
            </a:r>
          </a:p>
          <a:p>
            <a:pPr algn="just" eaLnBrk="1" hangingPunct="1"/>
            <a:r>
              <a:rPr lang="en-US" sz="3200" b="1" dirty="0"/>
              <a:t>Tìm hiểu địa hình và khí hậu ảnh hưởng đến sự phân bố dân cư ở Bắc Mĩ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p:cTn id="7" dur="500" fill="hold"/>
                                        <p:tgtEl>
                                          <p:spTgt spid="94210"/>
                                        </p:tgtEl>
                                        <p:attrNameLst>
                                          <p:attrName>ppt_w</p:attrName>
                                        </p:attrNameLst>
                                      </p:cBhvr>
                                      <p:tavLst>
                                        <p:tav tm="0">
                                          <p:val>
                                            <p:fltVal val="0"/>
                                          </p:val>
                                        </p:tav>
                                        <p:tav tm="100000">
                                          <p:val>
                                            <p:strVal val="#ppt_w"/>
                                          </p:val>
                                        </p:tav>
                                      </p:tavLst>
                                    </p:anim>
                                    <p:anim calcmode="lin" valueType="num">
                                      <p:cBhvr>
                                        <p:cTn id="8" dur="500" fill="hold"/>
                                        <p:tgtEl>
                                          <p:spTgt spid="94210"/>
                                        </p:tgtEl>
                                        <p:attrNameLst>
                                          <p:attrName>ppt_h</p:attrName>
                                        </p:attrNameLst>
                                      </p:cBhvr>
                                      <p:tavLst>
                                        <p:tav tm="0">
                                          <p:val>
                                            <p:fltVal val="0"/>
                                          </p:val>
                                        </p:tav>
                                        <p:tav tm="100000">
                                          <p:val>
                                            <p:strVal val="#ppt_h"/>
                                          </p:val>
                                        </p:tav>
                                      </p:tavLst>
                                    </p:anim>
                                    <p:animEffect transition="in" filter="fade">
                                      <p:cBhvr>
                                        <p:cTn id="9" dur="500"/>
                                        <p:tgtEl>
                                          <p:spTgt spid="94210"/>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94211">
                                            <p:txEl>
                                              <p:pRg st="0" end="0"/>
                                            </p:txEl>
                                          </p:spTgt>
                                        </p:tgtEl>
                                        <p:attrNameLst>
                                          <p:attrName>style.visibility</p:attrName>
                                        </p:attrNameLst>
                                      </p:cBhvr>
                                      <p:to>
                                        <p:strVal val="visible"/>
                                      </p:to>
                                    </p:set>
                                    <p:animEffect transition="in" filter="blinds(horizontal)">
                                      <p:cBhvr>
                                        <p:cTn id="14" dur="500"/>
                                        <p:tgtEl>
                                          <p:spTgt spid="942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4211">
                                            <p:txEl>
                                              <p:pRg st="1" end="1"/>
                                            </p:txEl>
                                          </p:spTgt>
                                        </p:tgtEl>
                                        <p:attrNameLst>
                                          <p:attrName>style.visibility</p:attrName>
                                        </p:attrNameLst>
                                      </p:cBhvr>
                                      <p:to>
                                        <p:strVal val="visible"/>
                                      </p:to>
                                    </p:set>
                                    <p:animEffect transition="in" filter="fade">
                                      <p:cBhvr>
                                        <p:cTn id="19" dur="1000"/>
                                        <p:tgtEl>
                                          <p:spTgt spid="94211">
                                            <p:txEl>
                                              <p:pRg st="1" end="1"/>
                                            </p:txEl>
                                          </p:spTgt>
                                        </p:tgtEl>
                                      </p:cBhvr>
                                    </p:animEffect>
                                    <p:anim calcmode="lin" valueType="num">
                                      <p:cBhvr>
                                        <p:cTn id="20" dur="1000" fill="hold"/>
                                        <p:tgtEl>
                                          <p:spTgt spid="9421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942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 Box 6"/>
          <p:cNvSpPr txBox="1"/>
          <p:nvPr/>
        </p:nvSpPr>
        <p:spPr>
          <a:xfrm>
            <a:off x="76200" y="2371725"/>
            <a:ext cx="4038600" cy="3786188"/>
          </a:xfrm>
          <a:prstGeom prst="rect">
            <a:avLst/>
          </a:prstGeom>
          <a:noFill/>
          <a:ln w="9525">
            <a:noFill/>
          </a:ln>
        </p:spPr>
        <p:txBody>
          <a:bodyPr anchor="t">
            <a:spAutoFit/>
          </a:bodyPr>
          <a:lstStyle/>
          <a:p>
            <a:pPr>
              <a:spcBef>
                <a:spcPct val="50000"/>
              </a:spcBef>
            </a:pPr>
            <a:r>
              <a:rPr lang="en-US" sz="2400" b="1" dirty="0">
                <a:solidFill>
                  <a:srgbClr val="FF0000"/>
                </a:solidFill>
                <a:latin typeface="Arial" panose="020B0604020202020204" pitchFamily="34" charset="0"/>
              </a:rPr>
              <a:t>*Vị trí:</a:t>
            </a:r>
            <a:br>
              <a:rPr lang="en-US" sz="2400" b="1" dirty="0">
                <a:solidFill>
                  <a:srgbClr val="FF0000"/>
                </a:solidFill>
                <a:latin typeface="Arial" panose="020B0604020202020204" pitchFamily="34" charset="0"/>
              </a:rPr>
            </a:br>
            <a:r>
              <a:rPr lang="en-US" sz="2400" b="1" dirty="0">
                <a:solidFill>
                  <a:srgbClr val="009900"/>
                </a:solidFill>
                <a:latin typeface="Arial" panose="020B0604020202020204" pitchFamily="34" charset="0"/>
              </a:rPr>
              <a:t>+Phía Bắc: giáp Bắc Băng </a:t>
            </a:r>
            <a:br>
              <a:rPr lang="en-US" sz="2400" b="1" dirty="0">
                <a:solidFill>
                  <a:srgbClr val="009900"/>
                </a:solidFill>
                <a:latin typeface="Arial" panose="020B0604020202020204" pitchFamily="34" charset="0"/>
              </a:rPr>
            </a:br>
            <a:r>
              <a:rPr lang="en-US" sz="2400" b="1" dirty="0">
                <a:solidFill>
                  <a:srgbClr val="009900"/>
                </a:solidFill>
                <a:latin typeface="Arial" panose="020B0604020202020204" pitchFamily="34" charset="0"/>
              </a:rPr>
              <a:t>  Dương.</a:t>
            </a:r>
            <a:br>
              <a:rPr lang="en-US" sz="2400" b="1" dirty="0">
                <a:solidFill>
                  <a:srgbClr val="009900"/>
                </a:solidFill>
                <a:latin typeface="Arial" panose="020B0604020202020204" pitchFamily="34" charset="0"/>
              </a:rPr>
            </a:br>
            <a:r>
              <a:rPr lang="en-US" sz="2400" b="1" dirty="0">
                <a:solidFill>
                  <a:srgbClr val="009900"/>
                </a:solidFill>
                <a:latin typeface="Arial" panose="020B0604020202020204" pitchFamily="34" charset="0"/>
              </a:rPr>
              <a:t>+Phía Tây: giáp Thái Bình </a:t>
            </a:r>
            <a:br>
              <a:rPr lang="en-US" sz="2400" b="1" dirty="0">
                <a:solidFill>
                  <a:srgbClr val="009900"/>
                </a:solidFill>
                <a:latin typeface="Arial" panose="020B0604020202020204" pitchFamily="34" charset="0"/>
              </a:rPr>
            </a:br>
            <a:r>
              <a:rPr lang="en-US" sz="2400" b="1" dirty="0">
                <a:solidFill>
                  <a:srgbClr val="009900"/>
                </a:solidFill>
                <a:latin typeface="Arial" panose="020B0604020202020204" pitchFamily="34" charset="0"/>
              </a:rPr>
              <a:t>  Dương.</a:t>
            </a:r>
            <a:br>
              <a:rPr lang="en-US" sz="2400" b="1" dirty="0">
                <a:solidFill>
                  <a:srgbClr val="009900"/>
                </a:solidFill>
                <a:latin typeface="Arial" panose="020B0604020202020204" pitchFamily="34" charset="0"/>
              </a:rPr>
            </a:br>
            <a:r>
              <a:rPr lang="en-US" sz="2400" b="1" dirty="0">
                <a:solidFill>
                  <a:srgbClr val="009900"/>
                </a:solidFill>
                <a:latin typeface="Arial" panose="020B0604020202020204" pitchFamily="34" charset="0"/>
              </a:rPr>
              <a:t>+Phía Đông: giáp Đại Tây </a:t>
            </a:r>
            <a:br>
              <a:rPr lang="en-US" sz="2400" b="1" dirty="0">
                <a:solidFill>
                  <a:srgbClr val="009900"/>
                </a:solidFill>
                <a:latin typeface="Arial" panose="020B0604020202020204" pitchFamily="34" charset="0"/>
              </a:rPr>
            </a:br>
            <a:r>
              <a:rPr lang="en-US" sz="2400" b="1" dirty="0">
                <a:solidFill>
                  <a:srgbClr val="009900"/>
                </a:solidFill>
                <a:latin typeface="Arial" panose="020B0604020202020204" pitchFamily="34" charset="0"/>
              </a:rPr>
              <a:t>  Dương.</a:t>
            </a:r>
            <a:br>
              <a:rPr lang="en-US" sz="2400" b="1" dirty="0">
                <a:solidFill>
                  <a:srgbClr val="009900"/>
                </a:solidFill>
                <a:latin typeface="Arial" panose="020B0604020202020204" pitchFamily="34" charset="0"/>
              </a:rPr>
            </a:br>
            <a:r>
              <a:rPr lang="en-US" sz="2400" b="1" dirty="0">
                <a:solidFill>
                  <a:srgbClr val="009900"/>
                </a:solidFill>
                <a:latin typeface="Arial" panose="020B0604020202020204" pitchFamily="34" charset="0"/>
              </a:rPr>
              <a:t>+Phía Nam: giáp eo đất </a:t>
            </a:r>
            <a:br>
              <a:rPr lang="en-US" sz="2400" b="1" dirty="0">
                <a:solidFill>
                  <a:srgbClr val="009900"/>
                </a:solidFill>
                <a:latin typeface="Arial" panose="020B0604020202020204" pitchFamily="34" charset="0"/>
              </a:rPr>
            </a:br>
            <a:r>
              <a:rPr lang="en-US" sz="2400" b="1" dirty="0">
                <a:solidFill>
                  <a:srgbClr val="009900"/>
                </a:solidFill>
                <a:latin typeface="Arial" panose="020B0604020202020204" pitchFamily="34" charset="0"/>
              </a:rPr>
              <a:t> Trung Mĩ và quần đảo</a:t>
            </a:r>
            <a:r>
              <a:rPr lang="en-US" sz="2400" b="1" dirty="0">
                <a:latin typeface="Arial" panose="020B0604020202020204" pitchFamily="34" charset="0"/>
              </a:rPr>
              <a:t> </a:t>
            </a:r>
            <a:br>
              <a:rPr lang="en-US" sz="2400" b="1" dirty="0">
                <a:latin typeface="Arial" panose="020B0604020202020204" pitchFamily="34" charset="0"/>
              </a:rPr>
            </a:br>
            <a:r>
              <a:rPr lang="en-US" sz="2400" b="1" dirty="0">
                <a:latin typeface="Arial" panose="020B0604020202020204" pitchFamily="34" charset="0"/>
              </a:rPr>
              <a:t> </a:t>
            </a:r>
            <a:r>
              <a:rPr lang="en-US" sz="2400" b="1" dirty="0">
                <a:solidFill>
                  <a:srgbClr val="009900"/>
                </a:solidFill>
                <a:latin typeface="Arial" panose="020B0604020202020204" pitchFamily="34" charset="0"/>
              </a:rPr>
              <a:t>Ăng-ti.</a:t>
            </a:r>
          </a:p>
        </p:txBody>
      </p:sp>
      <p:sp>
        <p:nvSpPr>
          <p:cNvPr id="10243" name="Rectangle 8"/>
          <p:cNvSpPr>
            <a:spLocks noGrp="1"/>
          </p:cNvSpPr>
          <p:nvPr>
            <p:ph type="title"/>
          </p:nvPr>
        </p:nvSpPr>
        <p:spPr/>
        <p:txBody>
          <a:bodyPr vert="horz" wrap="square" lIns="91440" tIns="45720" rIns="91440" bIns="45720" anchor="b"/>
          <a:lstStyle/>
          <a:p>
            <a:pPr eaLnBrk="1" fontAlgn="base" hangingPunct="1"/>
            <a:endParaRPr lang="vi-VN" altLang="x-none" strike="noStrike" noProof="1"/>
          </a:p>
        </p:txBody>
      </p:sp>
      <p:pic>
        <p:nvPicPr>
          <p:cNvPr id="8195" name="Picture 9" descr="kkkkkkk"/>
          <p:cNvPicPr>
            <a:picLocks noChangeAspect="1"/>
          </p:cNvPicPr>
          <p:nvPr/>
        </p:nvPicPr>
        <p:blipFill>
          <a:blip r:embed="rId2"/>
          <a:stretch>
            <a:fillRect/>
          </a:stretch>
        </p:blipFill>
        <p:spPr>
          <a:xfrm>
            <a:off x="4114800" y="1981200"/>
            <a:ext cx="5029200" cy="4495800"/>
          </a:xfrm>
          <a:prstGeom prst="rect">
            <a:avLst/>
          </a:prstGeom>
          <a:noFill/>
          <a:ln w="9525">
            <a:noFill/>
          </a:ln>
        </p:spPr>
      </p:pic>
      <p:sp>
        <p:nvSpPr>
          <p:cNvPr id="8196" name="Rectangle 10"/>
          <p:cNvSpPr/>
          <p:nvPr/>
        </p:nvSpPr>
        <p:spPr>
          <a:xfrm>
            <a:off x="4114800" y="6477000"/>
            <a:ext cx="5029200" cy="381000"/>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lstStyle/>
          <a:p>
            <a:pPr algn="ctr"/>
            <a:r>
              <a:rPr lang="en-US" b="1" dirty="0">
                <a:solidFill>
                  <a:srgbClr val="000000"/>
                </a:solidFill>
                <a:latin typeface="Arial" panose="020B0604020202020204" pitchFamily="34" charset="0"/>
              </a:rPr>
              <a:t>Hình 36.2: Lược đồ tự nhiên Bắc Mĩ</a:t>
            </a:r>
          </a:p>
        </p:txBody>
      </p:sp>
      <p:pic>
        <p:nvPicPr>
          <p:cNvPr id="8197" name="Picture 11" descr="222"/>
          <p:cNvPicPr>
            <a:picLocks noChangeAspect="1"/>
          </p:cNvPicPr>
          <p:nvPr/>
        </p:nvPicPr>
        <p:blipFill>
          <a:blip r:embed="rId3"/>
          <a:stretch>
            <a:fillRect/>
          </a:stretch>
        </p:blipFill>
        <p:spPr>
          <a:xfrm>
            <a:off x="7696200" y="4200525"/>
            <a:ext cx="1447800" cy="22764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8438">
                                            <p:txEl>
                                              <p:pRg st="0" end="0"/>
                                            </p:txEl>
                                          </p:spTgt>
                                        </p:tgtEl>
                                        <p:attrNameLst>
                                          <p:attrName>style.visibility</p:attrName>
                                        </p:attrNameLst>
                                      </p:cBhvr>
                                      <p:to>
                                        <p:strVal val="visible"/>
                                      </p:to>
                                    </p:set>
                                    <p:animEffect transition="in" filter="wheel(4)">
                                      <p:cBhvr>
                                        <p:cTn id="7" dur="2000"/>
                                        <p:tgtEl>
                                          <p:spTgt spid="184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Grp="1"/>
          </p:cNvSpPr>
          <p:nvPr>
            <p:ph type="title"/>
          </p:nvPr>
        </p:nvSpPr>
        <p:spPr/>
        <p:txBody>
          <a:bodyPr vert="horz" wrap="square" lIns="91440" tIns="45720" rIns="91440" bIns="45720" anchor="b"/>
          <a:lstStyle/>
          <a:p>
            <a:pPr marL="0" marR="0" indent="0" algn="ctr" defTabSz="914400" rtl="0" eaLnBrk="1" fontAlgn="base" latinLnBrk="0" hangingPunct="1">
              <a:lnSpc>
                <a:spcPct val="90000"/>
              </a:lnSpc>
              <a:spcBef>
                <a:spcPct val="0"/>
              </a:spcBef>
              <a:spcAft>
                <a:spcPct val="0"/>
              </a:spcAft>
              <a:buClrTx/>
              <a:buSzTx/>
              <a:buFontTx/>
              <a:buNone/>
            </a:pPr>
            <a:r>
              <a:rPr kumimoji="0" sz="3600" b="1" i="0" u="none" strike="noStrike" kern="0" cap="none" spc="0" normalizeH="0" baseline="0" noProof="1">
                <a:solidFill>
                  <a:schemeClr val="tx2"/>
                </a:solidFill>
                <a:latin typeface="+mj-lt"/>
                <a:ea typeface="Arial" panose="020B0604020202020204" pitchFamily="34" charset="0"/>
                <a:cs typeface="+mj-cs"/>
              </a:rPr>
              <a:t>Tiết 39: Thiên nhiên Bắc Mĩ</a:t>
            </a:r>
          </a:p>
        </p:txBody>
      </p:sp>
      <p:sp>
        <p:nvSpPr>
          <p:cNvPr id="74755" name="Rectangle 3"/>
          <p:cNvSpPr>
            <a:spLocks noGrp="1"/>
          </p:cNvSpPr>
          <p:nvPr>
            <p:ph idx="1"/>
          </p:nvPr>
        </p:nvSpPr>
        <p:spPr/>
        <p:txBody>
          <a:bodyPr vert="horz" wrap="square" lIns="91440" tIns="45720" rIns="91440" bIns="45720" anchor="t"/>
          <a:lstStyle/>
          <a:p>
            <a:pPr marL="533400" indent="-533400" eaLnBrk="1" hangingPunct="1">
              <a:buAutoNum type="arabicPeriod"/>
            </a:pPr>
            <a:r>
              <a:rPr lang="en-US" b="1" u="sng" dirty="0"/>
              <a:t>Các khu vực địa hình</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74754"/>
                                        </p:tgtEl>
                                        <p:attrNameLst>
                                          <p:attrName>style.visibility</p:attrName>
                                        </p:attrNameLst>
                                      </p:cBhvr>
                                      <p:to>
                                        <p:strVal val="visible"/>
                                      </p:to>
                                    </p:set>
                                    <p:anim calcmode="lin" valueType="num">
                                      <p:cBhvr additive="base">
                                        <p:cTn id="7" dur="800" fill="hold">
                                          <p:stCondLst>
                                            <p:cond delay="0"/>
                                          </p:stCondLst>
                                        </p:cTn>
                                        <p:tgtEl>
                                          <p:spTgt spid="7475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7475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74755">
                                            <p:txEl>
                                              <p:pRg st="0" end="0"/>
                                            </p:txEl>
                                          </p:spTgt>
                                        </p:tgtEl>
                                        <p:attrNameLst>
                                          <p:attrName>style.visibility</p:attrName>
                                        </p:attrNameLst>
                                      </p:cBhvr>
                                      <p:to>
                                        <p:strVal val="visible"/>
                                      </p:to>
                                    </p:set>
                                    <p:animEffect transition="in" filter="fade">
                                      <p:cBhvr>
                                        <p:cTn id="13" dur="1000"/>
                                        <p:tgtEl>
                                          <p:spTgt spid="74755">
                                            <p:txEl>
                                              <p:pRg st="0" end="0"/>
                                            </p:txEl>
                                          </p:spTgt>
                                        </p:tgtEl>
                                      </p:cBhvr>
                                    </p:animEffect>
                                    <p:anim calcmode="lin" valueType="num">
                                      <p:cBhvr>
                                        <p:cTn id="14" dur="1000" fill="hold"/>
                                        <p:tgtEl>
                                          <p:spTgt spid="74755">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7475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4"/>
          <p:cNvSpPr/>
          <p:nvPr/>
        </p:nvSpPr>
        <p:spPr>
          <a:xfrm>
            <a:off x="76200" y="381000"/>
            <a:ext cx="8991600" cy="954088"/>
          </a:xfrm>
          <a:prstGeom prst="rect">
            <a:avLst/>
          </a:prstGeom>
          <a:noFill/>
          <a:ln w="9525">
            <a:noFill/>
          </a:ln>
        </p:spPr>
        <p:txBody>
          <a:bodyPr anchor="t">
            <a:spAutoFit/>
          </a:bodyPr>
          <a:lstStyle/>
          <a:p>
            <a:pPr>
              <a:spcBef>
                <a:spcPct val="50000"/>
              </a:spcBef>
            </a:pPr>
            <a:r>
              <a:rPr lang="en-US" sz="2800" b="1" dirty="0">
                <a:solidFill>
                  <a:srgbClr val="FF0000"/>
                </a:solidFill>
                <a:latin typeface="Arial" panose="020B0604020202020204" pitchFamily="34" charset="0"/>
              </a:rPr>
              <a:t>   Dựa vào hình 36.1 cho biết từ Tây sang Đông địa hình Bắc Mĩ có thể chia thành mấy miền địa hình ?</a:t>
            </a:r>
          </a:p>
        </p:txBody>
      </p:sp>
      <p:grpSp>
        <p:nvGrpSpPr>
          <p:cNvPr id="2" name="Group 14"/>
          <p:cNvGrpSpPr/>
          <p:nvPr/>
        </p:nvGrpSpPr>
        <p:grpSpPr>
          <a:xfrm>
            <a:off x="76200" y="1855788"/>
            <a:ext cx="8991600" cy="4849812"/>
            <a:chOff x="192" y="-221"/>
            <a:chExt cx="5568" cy="3087"/>
          </a:xfrm>
        </p:grpSpPr>
        <p:pic>
          <p:nvPicPr>
            <p:cNvPr id="10243" name="Picture 15" descr="anh1"/>
            <p:cNvPicPr>
              <a:picLocks noChangeAspect="1"/>
            </p:cNvPicPr>
            <p:nvPr/>
          </p:nvPicPr>
          <p:blipFill>
            <a:blip r:embed="rId2">
              <a:lum bright="-44000" contrast="16000"/>
            </a:blip>
            <a:stretch>
              <a:fillRect/>
            </a:stretch>
          </p:blipFill>
          <p:spPr>
            <a:xfrm>
              <a:off x="192" y="-221"/>
              <a:ext cx="5568" cy="2352"/>
            </a:xfrm>
            <a:prstGeom prst="rect">
              <a:avLst/>
            </a:prstGeom>
            <a:noFill/>
            <a:ln w="9525">
              <a:noFill/>
            </a:ln>
          </p:spPr>
        </p:pic>
        <p:sp>
          <p:nvSpPr>
            <p:cNvPr id="10244" name="Text Box 16"/>
            <p:cNvSpPr txBox="1"/>
            <p:nvPr/>
          </p:nvSpPr>
          <p:spPr>
            <a:xfrm>
              <a:off x="192" y="1984"/>
              <a:ext cx="5568" cy="882"/>
            </a:xfrm>
            <a:prstGeom prst="rect">
              <a:avLst/>
            </a:prstGeom>
            <a:noFill/>
            <a:ln w="9525">
              <a:noFill/>
            </a:ln>
          </p:spPr>
          <p:txBody>
            <a:bodyPr anchor="t">
              <a:spAutoFit/>
            </a:bodyPr>
            <a:lstStyle/>
            <a:p>
              <a:pPr algn="ctr">
                <a:spcBef>
                  <a:spcPct val="50000"/>
                </a:spcBef>
              </a:pPr>
              <a:endParaRPr lang="en-US" sz="2400" b="1" dirty="0">
                <a:solidFill>
                  <a:srgbClr val="1C1C1C"/>
                </a:solidFill>
                <a:latin typeface="SimSun" panose="02010600030101010101" pitchFamily="2" charset="-122"/>
                <a:ea typeface="SimSun" panose="02010600030101010101" pitchFamily="2" charset="-122"/>
              </a:endParaRPr>
            </a:p>
            <a:p>
              <a:pPr algn="ctr">
                <a:spcBef>
                  <a:spcPct val="50000"/>
                </a:spcBef>
              </a:pPr>
              <a:r>
                <a:rPr lang="en-US" sz="2400" b="1" dirty="0">
                  <a:solidFill>
                    <a:srgbClr val="FF0000"/>
                  </a:solidFill>
                  <a:latin typeface="SimSun" panose="02010600030101010101" pitchFamily="2" charset="-122"/>
                  <a:ea typeface="SimSun" panose="02010600030101010101" pitchFamily="2" charset="-122"/>
                </a:rPr>
                <a:t>Hình 36.1: Lát cắt hình Bắc Mĩ cắt ngang Hoa Kì theo vĩ tuyến 40</a:t>
              </a:r>
              <a:r>
                <a:rPr lang="en-US" sz="2400" b="1" baseline="30000" dirty="0">
                  <a:solidFill>
                    <a:srgbClr val="FF0000"/>
                  </a:solidFill>
                  <a:latin typeface="SimSun" panose="02010600030101010101" pitchFamily="2" charset="-122"/>
                  <a:ea typeface="SimSun" panose="02010600030101010101" pitchFamily="2" charset="-122"/>
                </a:rPr>
                <a:t>0</a:t>
              </a:r>
              <a:r>
                <a:rPr lang="en-US" sz="2400" b="1" dirty="0">
                  <a:solidFill>
                    <a:srgbClr val="FF0000"/>
                  </a:solidFill>
                  <a:latin typeface="SimSun" panose="02010600030101010101" pitchFamily="2" charset="-122"/>
                  <a:ea typeface="SimSun" panose="02010600030101010101" pitchFamily="2" charset="-122"/>
                </a:rPr>
                <a:t>B</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p:cNvSpPr>
          <p:nvPr>
            <p:ph type="title"/>
          </p:nvPr>
        </p:nvSpPr>
        <p:spPr>
          <a:xfrm>
            <a:off x="609600" y="-228600"/>
            <a:ext cx="8534400" cy="1447800"/>
          </a:xfrm>
        </p:spPr>
        <p:txBody>
          <a:bodyPr vert="horz" wrap="square" lIns="91440" tIns="45720" rIns="91440" bIns="45720" anchor="b"/>
          <a:lstStyle/>
          <a:p>
            <a:pPr marL="0" marR="0" indent="0" algn="just" defTabSz="914400" rtl="0" eaLnBrk="1" fontAlgn="base" latinLnBrk="0" hangingPunct="1">
              <a:lnSpc>
                <a:spcPct val="90000"/>
              </a:lnSpc>
              <a:spcBef>
                <a:spcPct val="0"/>
              </a:spcBef>
              <a:spcAft>
                <a:spcPct val="0"/>
              </a:spcAft>
              <a:buClrTx/>
              <a:buSzTx/>
              <a:buFontTx/>
              <a:buNone/>
            </a:pPr>
            <a:r>
              <a:rPr kumimoji="0" sz="2400" b="1" i="0" u="none" strike="noStrike" kern="0" cap="none" spc="0" normalizeH="0" baseline="0" noProof="1">
                <a:solidFill>
                  <a:schemeClr val="tx2"/>
                </a:solidFill>
                <a:latin typeface="+mj-lt"/>
                <a:ea typeface="Arial" panose="020B0604020202020204" pitchFamily="34" charset="0"/>
                <a:cs typeface="+mj-cs"/>
              </a:rPr>
              <a:t>   Hãy xác định hệ thống Cooc-đi-e ở phía Tây, miền đồng bằng ở giữa, miền núi già và sơn nguyên ở phía Đông trên hình 36.2</a:t>
            </a:r>
          </a:p>
        </p:txBody>
      </p:sp>
      <p:pic>
        <p:nvPicPr>
          <p:cNvPr id="15363" name="Picture 1" descr="ly-thuyet-thien-nhien-bac-mi-01"/>
          <p:cNvPicPr>
            <a:picLocks noGrp="1" noChangeAspect="1"/>
          </p:cNvPicPr>
          <p:nvPr>
            <p:ph idx="1"/>
          </p:nvPr>
        </p:nvPicPr>
        <p:blipFill>
          <a:blip r:embed="rId2"/>
          <a:stretch>
            <a:fillRect/>
          </a:stretch>
        </p:blipFill>
        <p:spPr>
          <a:xfrm>
            <a:off x="228600" y="1066800"/>
            <a:ext cx="8610600" cy="5791200"/>
          </a:xfrm>
          <a:prstGeom prst="rect">
            <a:avLst/>
          </a:prstGeom>
          <a:noFill/>
          <a:ln w="9525">
            <a:noFill/>
          </a:ln>
        </p:spPr>
      </p:pic>
    </p:spTree>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AutoShape 7"/>
          <p:cNvSpPr>
            <a:spLocks noGrp="1"/>
          </p:cNvSpPr>
          <p:nvPr>
            <p:ph type="ctrTitle" sz="quarter"/>
          </p:nvPr>
        </p:nvSpPr>
        <p:spPr>
          <a:xfrm>
            <a:off x="0" y="0"/>
            <a:ext cx="9144000" cy="1752600"/>
          </a:xfrm>
        </p:spPr>
        <p:txBody>
          <a:bodyPr vert="horz" wrap="square" lIns="91440" tIns="45720" rIns="91440" bIns="45720" anchor="ctr"/>
          <a:lstStyle/>
          <a:p>
            <a:pPr marL="0" marR="0" indent="0" algn="just" defTabSz="914400" rtl="0" eaLnBrk="1" fontAlgn="base" latinLnBrk="0" hangingPunct="1">
              <a:lnSpc>
                <a:spcPct val="90000"/>
              </a:lnSpc>
              <a:spcBef>
                <a:spcPct val="0"/>
              </a:spcBef>
              <a:spcAft>
                <a:spcPct val="0"/>
              </a:spcAft>
              <a:buClrTx/>
              <a:buSzTx/>
              <a:buFontTx/>
              <a:buNone/>
            </a:pPr>
            <a:r>
              <a:rPr kumimoji="0" sz="2800" b="1" i="0" u="none" strike="noStrike" kern="0" cap="none" spc="0" normalizeH="0" baseline="0" noProof="1">
                <a:solidFill>
                  <a:schemeClr val="tx1"/>
                </a:solidFill>
                <a:latin typeface="+mj-lt"/>
                <a:ea typeface="Arial" panose="020B0604020202020204" pitchFamily="34" charset="0"/>
                <a:cs typeface="+mj-cs"/>
              </a:rPr>
              <a:t>Nêu đặc điểm của hệ thống Cooc-đi-e? Hệ thống Cooc-đi-e có những khoáng sản nào?</a:t>
            </a:r>
          </a:p>
        </p:txBody>
      </p:sp>
      <p:sp>
        <p:nvSpPr>
          <p:cNvPr id="27656" name="Rectangle 8"/>
          <p:cNvSpPr>
            <a:spLocks noGrp="1"/>
          </p:cNvSpPr>
          <p:nvPr>
            <p:ph type="subTitle" idx="1"/>
          </p:nvPr>
        </p:nvSpPr>
        <p:spPr>
          <a:xfrm>
            <a:off x="5791200" y="1447800"/>
            <a:ext cx="3352800" cy="4876800"/>
          </a:xfrm>
        </p:spPr>
        <p:txBody>
          <a:bodyPr vert="horz" wrap="square" lIns="91440" tIns="45720" rIns="91440" bIns="45720" anchor="b"/>
          <a:lstStyle/>
          <a:p>
            <a:pPr eaLnBrk="1" hangingPunct="1">
              <a:lnSpc>
                <a:spcPct val="80000"/>
              </a:lnSpc>
              <a:buSzPct val="75000"/>
            </a:pPr>
            <a:r>
              <a:rPr lang="en-US" sz="24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Miền núi trẻ, cao đồ sộ, dài 9000km theo hướng bắc – nam, cao trung bình 3000-4000m.</a:t>
            </a:r>
          </a:p>
          <a:p>
            <a:pPr eaLnBrk="1" hangingPunct="1">
              <a:lnSpc>
                <a:spcPct val="80000"/>
              </a:lnSpc>
              <a:buSzPct val="75000"/>
            </a:pPr>
            <a:r>
              <a:rPr lang="en-US" sz="24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Gồm nhiều dãy chạy song song, xen kẽ các sơn nguyên và cao nguyên.</a:t>
            </a:r>
          </a:p>
          <a:p>
            <a:pPr eaLnBrk="1" hangingPunct="1">
              <a:lnSpc>
                <a:spcPct val="80000"/>
              </a:lnSpc>
              <a:buSzPct val="75000"/>
            </a:pPr>
            <a:r>
              <a:rPr lang="en-US" sz="2400" b="1"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Khoáng sản chủ yếu là đồng, vàng, uranium…</a:t>
            </a:r>
            <a:endParaRPr lang="en-US" sz="2400" b="1" i="1" dirty="0">
              <a:solidFill>
                <a:srgbClr val="FF0000"/>
              </a:solidFill>
              <a:latin typeface="+mn-lt"/>
              <a:ea typeface="Arial" panose="020B0604020202020204" pitchFamily="34" charset="0"/>
              <a:cs typeface="+mn-cs"/>
            </a:endParaRPr>
          </a:p>
          <a:p>
            <a:pPr eaLnBrk="1" hangingPunct="1">
              <a:lnSpc>
                <a:spcPct val="80000"/>
              </a:lnSpc>
              <a:buSzPct val="75000"/>
            </a:pPr>
            <a:endParaRPr lang="en-US" sz="1800" i="1" dirty="0">
              <a:latin typeface="+mn-lt"/>
              <a:ea typeface="Arial" panose="020B0604020202020204" pitchFamily="34" charset="0"/>
              <a:cs typeface="+mn-cs"/>
            </a:endParaRPr>
          </a:p>
        </p:txBody>
      </p:sp>
      <p:pic>
        <p:nvPicPr>
          <p:cNvPr id="15363" name="Picture 1" descr="ly-thuyet-thien-nhien-bac-mi-01"/>
          <p:cNvPicPr>
            <a:picLocks noChangeAspect="1"/>
          </p:cNvPicPr>
          <p:nvPr/>
        </p:nvPicPr>
        <p:blipFill>
          <a:blip r:embed="rId2"/>
          <a:stretch>
            <a:fillRect/>
          </a:stretch>
        </p:blipFill>
        <p:spPr>
          <a:xfrm>
            <a:off x="0" y="1310640"/>
            <a:ext cx="5791200" cy="5551170"/>
          </a:xfrm>
          <a:prstGeom prst="rect">
            <a:avLst/>
          </a:prstGeom>
          <a:noFill/>
          <a:ln w="9525">
            <a:noFill/>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 calcmode="lin" valueType="num">
                                      <p:cBhvr>
                                        <p:cTn id="7" dur="500" fill="hold"/>
                                        <p:tgtEl>
                                          <p:spTgt spid="27655"/>
                                        </p:tgtEl>
                                        <p:attrNameLst>
                                          <p:attrName>ppt_w</p:attrName>
                                        </p:attrNameLst>
                                      </p:cBhvr>
                                      <p:tavLst>
                                        <p:tav tm="0">
                                          <p:val>
                                            <p:fltVal val="0"/>
                                          </p:val>
                                        </p:tav>
                                        <p:tav tm="100000">
                                          <p:val>
                                            <p:strVal val="#ppt_w"/>
                                          </p:val>
                                        </p:tav>
                                      </p:tavLst>
                                    </p:anim>
                                    <p:anim calcmode="lin" valueType="num">
                                      <p:cBhvr>
                                        <p:cTn id="8" dur="500" fill="hold"/>
                                        <p:tgtEl>
                                          <p:spTgt spid="27655"/>
                                        </p:tgtEl>
                                        <p:attrNameLst>
                                          <p:attrName>ppt_h</p:attrName>
                                        </p:attrNameLst>
                                      </p:cBhvr>
                                      <p:tavLst>
                                        <p:tav tm="0">
                                          <p:val>
                                            <p:fltVal val="0"/>
                                          </p:val>
                                        </p:tav>
                                        <p:tav tm="100000">
                                          <p:val>
                                            <p:strVal val="#ppt_h"/>
                                          </p:val>
                                        </p:tav>
                                      </p:tavLst>
                                    </p:anim>
                                    <p:animEffect transition="in" filter="fade">
                                      <p:cBhvr>
                                        <p:cTn id="9" dur="500"/>
                                        <p:tgtEl>
                                          <p:spTgt spid="27655"/>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27656">
                                            <p:txEl>
                                              <p:pRg st="0" end="0"/>
                                            </p:txEl>
                                          </p:spTgt>
                                        </p:tgtEl>
                                        <p:attrNameLst>
                                          <p:attrName>style.visibility</p:attrName>
                                        </p:attrNameLst>
                                      </p:cBhvr>
                                      <p:to>
                                        <p:strVal val="visible"/>
                                      </p:to>
                                    </p:set>
                                    <p:animEffect transition="in" filter="wedge">
                                      <p:cBhvr>
                                        <p:cTn id="14" dur="2000"/>
                                        <p:tgtEl>
                                          <p:spTgt spid="2765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27656">
                                            <p:txEl>
                                              <p:pRg st="1" end="1"/>
                                            </p:txEl>
                                          </p:spTgt>
                                        </p:tgtEl>
                                        <p:attrNameLst>
                                          <p:attrName>style.visibility</p:attrName>
                                        </p:attrNameLst>
                                      </p:cBhvr>
                                      <p:to>
                                        <p:strVal val="visible"/>
                                      </p:to>
                                    </p:set>
                                    <p:animEffect transition="in" filter="wedge">
                                      <p:cBhvr>
                                        <p:cTn id="19" dur="2000"/>
                                        <p:tgtEl>
                                          <p:spTgt spid="2765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7656">
                                            <p:txEl>
                                              <p:pRg st="2" end="2"/>
                                            </p:txEl>
                                          </p:spTgt>
                                        </p:tgtEl>
                                        <p:attrNameLst>
                                          <p:attrName>style.visibility</p:attrName>
                                        </p:attrNameLst>
                                      </p:cBhvr>
                                      <p:to>
                                        <p:strVal val="visible"/>
                                      </p:to>
                                    </p:set>
                                    <p:anim calcmode="lin" valueType="num">
                                      <p:cBhvr additive="base">
                                        <p:cTn id="24" dur="500" fill="hold"/>
                                        <p:tgtEl>
                                          <p:spTgt spid="2765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765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p:cNvSpPr>
          <p:nvPr>
            <p:ph type="ctrTitle" sz="quarter"/>
          </p:nvPr>
        </p:nvSpPr>
        <p:spPr>
          <a:xfrm>
            <a:off x="76200" y="76200"/>
            <a:ext cx="8991600" cy="1371600"/>
          </a:xfrm>
        </p:spPr>
        <p:txBody>
          <a:bodyPr vert="horz" wrap="square" lIns="91440" tIns="45720" rIns="91440" bIns="45720" anchor="ctr"/>
          <a:lstStyle/>
          <a:p>
            <a:pPr marL="0" marR="0" indent="0" algn="ctr" defTabSz="914400" rtl="0" eaLnBrk="1" fontAlgn="base" latinLnBrk="0" hangingPunct="1">
              <a:lnSpc>
                <a:spcPct val="90000"/>
              </a:lnSpc>
              <a:spcBef>
                <a:spcPct val="0"/>
              </a:spcBef>
              <a:spcAft>
                <a:spcPct val="0"/>
              </a:spcAft>
              <a:buClrTx/>
              <a:buSzTx/>
              <a:buFontTx/>
              <a:buNone/>
            </a:pPr>
            <a:r>
              <a:rPr kumimoji="0" sz="2800" b="1" i="0" u="none" strike="noStrike" kern="0" cap="none" spc="0" normalizeH="0" baseline="0" noProof="1">
                <a:solidFill>
                  <a:srgbClr val="FF0000"/>
                </a:solidFill>
                <a:latin typeface="+mj-lt"/>
                <a:ea typeface="Arial" panose="020B0604020202020204" pitchFamily="34" charset="0"/>
                <a:cs typeface="+mj-cs"/>
              </a:rPr>
              <a:t>Nêu đặc điểm của miền đồng bằng trung tâm?</a:t>
            </a:r>
          </a:p>
        </p:txBody>
      </p:sp>
      <p:sp>
        <p:nvSpPr>
          <p:cNvPr id="31747" name="Rectangle 3"/>
          <p:cNvSpPr>
            <a:spLocks noGrp="1"/>
          </p:cNvSpPr>
          <p:nvPr>
            <p:ph type="subTitle" idx="1"/>
          </p:nvPr>
        </p:nvSpPr>
        <p:spPr>
          <a:xfrm>
            <a:off x="5867400" y="2057400"/>
            <a:ext cx="3276600" cy="3657600"/>
          </a:xfrm>
        </p:spPr>
        <p:txBody>
          <a:bodyPr vert="horz" wrap="square" lIns="91440" tIns="45720" rIns="91440" bIns="45720" anchor="b"/>
          <a:lstStyle/>
          <a:p>
            <a:pPr algn="just" eaLnBrk="1" hangingPunct="1">
              <a:lnSpc>
                <a:spcPct val="80000"/>
              </a:lnSpc>
              <a:buSzPct val="75000"/>
            </a:pPr>
            <a:r>
              <a:rPr lang="en-US" b="1" i="1" dirty="0">
                <a:latin typeface="Times New Roman" panose="02020603050405020304" pitchFamily="18" charset="0"/>
                <a:ea typeface="Arial" panose="020B0604020202020204" pitchFamily="34" charset="0"/>
                <a:cs typeface="Times New Roman" panose="02020603050405020304" pitchFamily="18" charset="0"/>
              </a:rPr>
              <a:t>+ Hình dạng lòng máng khổng lồ. Cao phía Bắc và Tây bắc, thấp dần về phía Nam và Đông nam</a:t>
            </a:r>
          </a:p>
          <a:p>
            <a:pPr algn="just" eaLnBrk="1" hangingPunct="1">
              <a:lnSpc>
                <a:spcPct val="80000"/>
              </a:lnSpc>
              <a:buSzPct val="75000"/>
            </a:pPr>
            <a:r>
              <a:rPr lang="en-US" altLang="zh-CN" b="1" i="1" dirty="0">
                <a:latin typeface="Times New Roman" panose="02020603050405020304" pitchFamily="18" charset="0"/>
                <a:ea typeface="Arial" panose="020B0604020202020204" pitchFamily="34" charset="0"/>
                <a:cs typeface="Times New Roman" panose="02020603050405020304" pitchFamily="18" charset="0"/>
              </a:rPr>
              <a:t>+</a:t>
            </a:r>
            <a:r>
              <a:rPr lang="en-US" b="1" i="1" dirty="0">
                <a:latin typeface="Times New Roman" panose="02020603050405020304" pitchFamily="18" charset="0"/>
                <a:ea typeface="Arial" panose="020B0604020202020204" pitchFamily="34" charset="0"/>
                <a:cs typeface="Times New Roman" panose="02020603050405020304" pitchFamily="18" charset="0"/>
              </a:rPr>
              <a:t> Có nhiều hồ và sông lớn.</a:t>
            </a:r>
            <a:endParaRPr lang="en-US" b="1" i="1" dirty="0">
              <a:latin typeface="+mn-lt"/>
              <a:ea typeface="Arial" panose="020B0604020202020204" pitchFamily="34" charset="0"/>
              <a:cs typeface="+mn-cs"/>
            </a:endParaRPr>
          </a:p>
          <a:p>
            <a:pPr eaLnBrk="1" hangingPunct="1">
              <a:lnSpc>
                <a:spcPct val="80000"/>
              </a:lnSpc>
              <a:buSzPct val="75000"/>
            </a:pPr>
            <a:endParaRPr lang="en-US" sz="2000" b="1" dirty="0">
              <a:solidFill>
                <a:srgbClr val="FF33CC"/>
              </a:solidFill>
              <a:latin typeface="+mn-lt"/>
              <a:ea typeface="Arial" panose="020B0604020202020204" pitchFamily="34" charset="0"/>
              <a:cs typeface="+mn-cs"/>
            </a:endParaRPr>
          </a:p>
          <a:p>
            <a:pPr eaLnBrk="1" hangingPunct="1">
              <a:lnSpc>
                <a:spcPct val="80000"/>
              </a:lnSpc>
              <a:buSzPct val="75000"/>
            </a:pPr>
            <a:endParaRPr lang="en-US" sz="2000" b="1" dirty="0">
              <a:solidFill>
                <a:srgbClr val="FF33CC"/>
              </a:solidFill>
              <a:latin typeface="+mn-lt"/>
              <a:ea typeface="Arial" panose="020B0604020202020204" pitchFamily="34" charset="0"/>
              <a:cs typeface="+mn-cs"/>
            </a:endParaRPr>
          </a:p>
          <a:p>
            <a:pPr eaLnBrk="1" hangingPunct="1">
              <a:lnSpc>
                <a:spcPct val="80000"/>
              </a:lnSpc>
              <a:buSzPct val="75000"/>
            </a:pPr>
            <a:endParaRPr lang="en-US" sz="2000" b="1" i="1" dirty="0">
              <a:latin typeface="+mn-lt"/>
              <a:ea typeface="Arial" panose="020B0604020202020204" pitchFamily="34" charset="0"/>
              <a:cs typeface="+mn-cs"/>
            </a:endParaRPr>
          </a:p>
          <a:p>
            <a:pPr eaLnBrk="1" hangingPunct="1">
              <a:lnSpc>
                <a:spcPct val="80000"/>
              </a:lnSpc>
              <a:buSzPct val="75000"/>
            </a:pPr>
            <a:endParaRPr lang="en-US" sz="2000" i="1" dirty="0">
              <a:latin typeface="+mn-lt"/>
              <a:ea typeface="Arial" panose="020B0604020202020204" pitchFamily="34" charset="0"/>
              <a:cs typeface="+mn-cs"/>
            </a:endParaRPr>
          </a:p>
        </p:txBody>
      </p:sp>
      <p:pic>
        <p:nvPicPr>
          <p:cNvPr id="15363" name="Picture 1" descr="ly-thuyet-thien-nhien-bac-mi-01"/>
          <p:cNvPicPr>
            <a:picLocks noChangeAspect="1"/>
          </p:cNvPicPr>
          <p:nvPr/>
        </p:nvPicPr>
        <p:blipFill>
          <a:blip r:embed="rId2"/>
          <a:stretch>
            <a:fillRect/>
          </a:stretch>
        </p:blipFill>
        <p:spPr>
          <a:xfrm>
            <a:off x="0" y="1318895"/>
            <a:ext cx="5791200" cy="5551170"/>
          </a:xfrm>
          <a:prstGeom prst="rect">
            <a:avLst/>
          </a:prstGeom>
          <a:noFill/>
          <a:ln w="9525">
            <a:noFill/>
          </a:ln>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Effect transition="in" filter="fade">
                                      <p:cBhvr>
                                        <p:cTn id="9" dur="500"/>
                                        <p:tgtEl>
                                          <p:spTgt spid="31746"/>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31747">
                                            <p:txEl>
                                              <p:charRg st="0" end="116"/>
                                            </p:txEl>
                                          </p:spTgt>
                                        </p:tgtEl>
                                        <p:attrNameLst>
                                          <p:attrName>style.visibility</p:attrName>
                                        </p:attrNameLst>
                                      </p:cBhvr>
                                      <p:to>
                                        <p:strVal val="visible"/>
                                      </p:to>
                                    </p:set>
                                    <p:animEffect transition="in" filter="diamond(in)">
                                      <p:cBhvr>
                                        <p:cTn id="14" dur="2000"/>
                                        <p:tgtEl>
                                          <p:spTgt spid="31747">
                                            <p:txEl>
                                              <p:charRg st="0" end="116"/>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31747">
                                            <p:txEl>
                                              <p:pRg st="1" end="1"/>
                                            </p:txEl>
                                          </p:spTgt>
                                        </p:tgtEl>
                                        <p:attrNameLst>
                                          <p:attrName>style.visibility</p:attrName>
                                        </p:attrNameLst>
                                      </p:cBhvr>
                                      <p:to>
                                        <p:strVal val="visible"/>
                                      </p:to>
                                    </p:set>
                                    <p:animEffect transition="in" filter="diamond(in)">
                                      <p:cBhvr>
                                        <p:cTn id="19" dur="2000"/>
                                        <p:tgtEl>
                                          <p:spTgt spid="31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p:cNvSpPr>
          <p:nvPr>
            <p:ph type="ctrTitle" sz="quarter"/>
          </p:nvPr>
        </p:nvSpPr>
        <p:spPr>
          <a:xfrm>
            <a:off x="0" y="0"/>
            <a:ext cx="9144000" cy="1066800"/>
          </a:xfrm>
        </p:spPr>
        <p:txBody>
          <a:bodyPr vert="horz" wrap="square" lIns="91440" tIns="45720" rIns="91440" bIns="45720" anchor="ctr"/>
          <a:lstStyle/>
          <a:p>
            <a:pPr marL="0" marR="0" indent="0" algn="ctr" defTabSz="914400" rtl="0" eaLnBrk="1" fontAlgn="base" latinLnBrk="0" hangingPunct="1">
              <a:lnSpc>
                <a:spcPct val="90000"/>
              </a:lnSpc>
              <a:spcBef>
                <a:spcPct val="0"/>
              </a:spcBef>
              <a:spcAft>
                <a:spcPct val="0"/>
              </a:spcAft>
              <a:buClrTx/>
              <a:buSzTx/>
              <a:buFontTx/>
              <a:buNone/>
            </a:pPr>
            <a:r>
              <a:rPr kumimoji="0" sz="2400" b="1" i="0" u="none" strike="noStrike" kern="0" cap="none" spc="0" normalizeH="0" baseline="0" noProof="1">
                <a:solidFill>
                  <a:schemeClr val="tx1"/>
                </a:solidFill>
                <a:latin typeface="+mj-lt"/>
                <a:ea typeface="Arial" panose="020B0604020202020204" pitchFamily="34" charset="0"/>
                <a:cs typeface="+mj-cs"/>
              </a:rPr>
              <a:t>Miền núi già và sơn nguyên ở phía Đông có đặc điểm gì? Kể tên các khoáng sản của miền?</a:t>
            </a:r>
          </a:p>
        </p:txBody>
      </p:sp>
      <p:sp>
        <p:nvSpPr>
          <p:cNvPr id="36867" name="Rectangle 3"/>
          <p:cNvSpPr>
            <a:spLocks noGrp="1"/>
          </p:cNvSpPr>
          <p:nvPr>
            <p:ph type="subTitle" idx="1"/>
          </p:nvPr>
        </p:nvSpPr>
        <p:spPr>
          <a:xfrm>
            <a:off x="5943600" y="1981200"/>
            <a:ext cx="3200400" cy="2235200"/>
          </a:xfrm>
        </p:spPr>
        <p:txBody>
          <a:bodyPr vert="horz" wrap="square" lIns="91440" tIns="45720" rIns="91440" bIns="45720" anchor="b"/>
          <a:lstStyle/>
          <a:p>
            <a:pPr eaLnBrk="1" hangingPunct="1">
              <a:lnSpc>
                <a:spcPct val="80000"/>
              </a:lnSpc>
              <a:buSzPct val="75000"/>
            </a:pPr>
            <a:r>
              <a:rPr lang="en-US" sz="2000" b="1" i="1" dirty="0">
                <a:solidFill>
                  <a:schemeClr val="tx1"/>
                </a:solidFill>
                <a:latin typeface="+mn-lt"/>
                <a:ea typeface="Arial" panose="020B0604020202020204" pitchFamily="34" charset="0"/>
                <a:cs typeface="+mn-cs"/>
              </a:rPr>
              <a:t>+ Là miền núi già thấp có hướng Đông Bắc-Tây Nam</a:t>
            </a:r>
          </a:p>
          <a:p>
            <a:pPr eaLnBrk="1" hangingPunct="1">
              <a:lnSpc>
                <a:spcPct val="80000"/>
              </a:lnSpc>
              <a:buSzPct val="75000"/>
            </a:pPr>
            <a:r>
              <a:rPr lang="en-US" sz="2000" b="1" i="1" dirty="0">
                <a:solidFill>
                  <a:schemeClr val="tx1"/>
                </a:solidFill>
                <a:latin typeface="+mn-lt"/>
                <a:ea typeface="Arial" panose="020B0604020202020204" pitchFamily="34" charset="0"/>
                <a:cs typeface="+mn-cs"/>
              </a:rPr>
              <a:t>+ Khoáng sản: than, sắt…</a:t>
            </a:r>
          </a:p>
          <a:p>
            <a:pPr eaLnBrk="1" hangingPunct="1">
              <a:lnSpc>
                <a:spcPct val="80000"/>
              </a:lnSpc>
              <a:buSzPct val="75000"/>
            </a:pPr>
            <a:endParaRPr lang="en-US" sz="2000" b="1" i="1" dirty="0">
              <a:solidFill>
                <a:schemeClr val="tx1"/>
              </a:solidFill>
              <a:latin typeface="+mn-lt"/>
              <a:ea typeface="Arial" panose="020B0604020202020204" pitchFamily="34" charset="0"/>
              <a:cs typeface="+mn-cs"/>
            </a:endParaRPr>
          </a:p>
          <a:p>
            <a:pPr eaLnBrk="1" hangingPunct="1">
              <a:lnSpc>
                <a:spcPct val="80000"/>
              </a:lnSpc>
              <a:buSzPct val="75000"/>
            </a:pPr>
            <a:endParaRPr lang="en-US" sz="2000" i="1" dirty="0">
              <a:latin typeface="+mn-lt"/>
              <a:ea typeface="Arial" panose="020B0604020202020204" pitchFamily="34" charset="0"/>
              <a:cs typeface="+mn-cs"/>
            </a:endParaRPr>
          </a:p>
        </p:txBody>
      </p:sp>
      <p:pic>
        <p:nvPicPr>
          <p:cNvPr id="15363" name="Picture 1" descr="ly-thuyet-thien-nhien-bac-mi-01"/>
          <p:cNvPicPr>
            <a:picLocks noChangeAspect="1"/>
          </p:cNvPicPr>
          <p:nvPr/>
        </p:nvPicPr>
        <p:blipFill>
          <a:blip r:embed="rId2"/>
          <a:stretch>
            <a:fillRect/>
          </a:stretch>
        </p:blipFill>
        <p:spPr>
          <a:xfrm>
            <a:off x="0" y="1318895"/>
            <a:ext cx="5943600" cy="5551170"/>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2000"/>
                                        <p:tgtEl>
                                          <p:spTgt spid="36866"/>
                                        </p:tgtEl>
                                      </p:cBhvr>
                                    </p:animEffect>
                                    <p:anim calcmode="lin" valueType="num">
                                      <p:cBhvr>
                                        <p:cTn id="8" dur="2000" fill="hold"/>
                                        <p:tgtEl>
                                          <p:spTgt spid="36866"/>
                                        </p:tgtEl>
                                        <p:attrNameLst>
                                          <p:attrName>style.rotation</p:attrName>
                                        </p:attrNameLst>
                                      </p:cBhvr>
                                      <p:tavLst>
                                        <p:tav tm="0">
                                          <p:val>
                                            <p:fltVal val="720"/>
                                          </p:val>
                                        </p:tav>
                                        <p:tav tm="100000">
                                          <p:val>
                                            <p:fltVal val="0"/>
                                          </p:val>
                                        </p:tav>
                                      </p:tavLst>
                                    </p:anim>
                                    <p:anim calcmode="lin" valueType="num">
                                      <p:cBhvr>
                                        <p:cTn id="9" dur="2000" fill="hold"/>
                                        <p:tgtEl>
                                          <p:spTgt spid="36866"/>
                                        </p:tgtEl>
                                        <p:attrNameLst>
                                          <p:attrName>ppt_h</p:attrName>
                                        </p:attrNameLst>
                                      </p:cBhvr>
                                      <p:tavLst>
                                        <p:tav tm="0">
                                          <p:val>
                                            <p:fltVal val="0"/>
                                          </p:val>
                                        </p:tav>
                                        <p:tav tm="100000">
                                          <p:val>
                                            <p:strVal val="#ppt_h"/>
                                          </p:val>
                                        </p:tav>
                                      </p:tavLst>
                                    </p:anim>
                                    <p:anim calcmode="lin" valueType="num">
                                      <p:cBhvr>
                                        <p:cTn id="10" dur="2000" fill="hold"/>
                                        <p:tgtEl>
                                          <p:spTgt spid="3686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nodeType="clickEffect">
                                  <p:stCondLst>
                                    <p:cond delay="0"/>
                                  </p:stCondLst>
                                  <p:childTnLst>
                                    <p:set>
                                      <p:cBhvr>
                                        <p:cTn id="14" dur="1" fill="hold">
                                          <p:stCondLst>
                                            <p:cond delay="0"/>
                                          </p:stCondLst>
                                        </p:cTn>
                                        <p:tgtEl>
                                          <p:spTgt spid="36867">
                                            <p:txEl>
                                              <p:pRg st="0" end="0"/>
                                            </p:txEl>
                                          </p:spTgt>
                                        </p:tgtEl>
                                        <p:attrNameLst>
                                          <p:attrName>style.visibility</p:attrName>
                                        </p:attrNameLst>
                                      </p:cBhvr>
                                      <p:to>
                                        <p:strVal val="visible"/>
                                      </p:to>
                                    </p:set>
                                    <p:animEffect transition="in" filter="fade">
                                      <p:cBhvr>
                                        <p:cTn id="15" dur="100"/>
                                        <p:tgtEl>
                                          <p:spTgt spid="36867">
                                            <p:txEl>
                                              <p:pRg st="0" end="0"/>
                                            </p:txEl>
                                          </p:spTgt>
                                        </p:tgtEl>
                                      </p:cBhvr>
                                    </p:animEffect>
                                    <p:anim calcmode="lin" valueType="num">
                                      <p:cBhvr>
                                        <p:cTn id="16" dur="4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p:cTn id="17" dur="400" fill="hold"/>
                                        <p:tgtEl>
                                          <p:spTgt spid="36867">
                                            <p:txEl>
                                              <p:pRg st="0" end="0"/>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36867">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36867">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0" presetID="43" presetClass="entr" presetSubtype="0" fill="hold" nodeType="withEffect">
                                  <p:stCondLst>
                                    <p:cond delay="0"/>
                                  </p:stCondLst>
                                  <p:childTnLst>
                                    <p:set>
                                      <p:cBhvr>
                                        <p:cTn id="21" dur="1" fill="hold">
                                          <p:stCondLst>
                                            <p:cond delay="0"/>
                                          </p:stCondLst>
                                        </p:cTn>
                                        <p:tgtEl>
                                          <p:spTgt spid="36867">
                                            <p:txEl>
                                              <p:pRg st="1" end="1"/>
                                            </p:txEl>
                                          </p:spTgt>
                                        </p:tgtEl>
                                        <p:attrNameLst>
                                          <p:attrName>style.visibility</p:attrName>
                                        </p:attrNameLst>
                                      </p:cBhvr>
                                      <p:to>
                                        <p:strVal val="visible"/>
                                      </p:to>
                                    </p:set>
                                    <p:animEffect transition="in" filter="fade">
                                      <p:cBhvr>
                                        <p:cTn id="22" dur="100"/>
                                        <p:tgtEl>
                                          <p:spTgt spid="36867">
                                            <p:txEl>
                                              <p:pRg st="1" end="1"/>
                                            </p:txEl>
                                          </p:spTgt>
                                        </p:tgtEl>
                                      </p:cBhvr>
                                    </p:animEffect>
                                    <p:anim calcmode="lin" valueType="num">
                                      <p:cBhvr>
                                        <p:cTn id="23" dur="4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p:cTn id="24" dur="400" fill="hold"/>
                                        <p:tgtEl>
                                          <p:spTgt spid="36867">
                                            <p:txEl>
                                              <p:pRg st="1" end="1"/>
                                            </p:txEl>
                                          </p:spTgt>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36867">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36867">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rial"/>
      </a:majorFont>
      <a:minorFont>
        <a:latin typeface="Arial"/>
        <a:ea typeface=""/>
        <a:cs typeface="Arial"/>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rial"/>
      </a:majorFont>
      <a:minorFont>
        <a:latin typeface="Arial"/>
        <a:ea typeface=""/>
        <a:cs typeface="Arial"/>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Capsules</Template>
  <TotalTime>126</TotalTime>
  <Words>792</Words>
  <Application>Microsoft Office PowerPoint</Application>
  <PresentationFormat>On-screen Show (4:3)</PresentationFormat>
  <Paragraphs>85</Paragraphs>
  <Slides>22</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25" baseType="lpstr">
      <vt:lpstr>Capsules</vt:lpstr>
      <vt:lpstr>1_Capsules</vt:lpstr>
      <vt:lpstr>Microsoft Equation 3.0</vt:lpstr>
      <vt:lpstr>PowerPoint Presentation</vt:lpstr>
      <vt:lpstr>          Xác định vị trí khu vực Bắc Mĩ?</vt:lpstr>
      <vt:lpstr>PowerPoint Presentation</vt:lpstr>
      <vt:lpstr>Tiết 39: Thiên nhiên Bắc Mĩ</vt:lpstr>
      <vt:lpstr>PowerPoint Presentation</vt:lpstr>
      <vt:lpstr>   Hãy xác định hệ thống Cooc-đi-e ở phía Tây, miền đồng bằng ở giữa, miền núi già và sơn nguyên ở phía Đông trên hình 36.2</vt:lpstr>
      <vt:lpstr>Nêu đặc điểm của hệ thống Cooc-đi-e? Hệ thống Cooc-đi-e có những khoáng sản nào?</vt:lpstr>
      <vt:lpstr>Nêu đặc điểm của miền đồng bằng trung tâm?</vt:lpstr>
      <vt:lpstr>Miền núi già và sơn nguyên ở phía Đông có đặc điểm gì? Kể tên các khoáng sản của miền?</vt:lpstr>
      <vt:lpstr>Đọc tên các hồ theo thứ tự từ Bắc xuống Nam?</vt:lpstr>
      <vt:lpstr>Nêu đặc điểm cấu trúc chung của địa hình Bắc Mĩ?</vt:lpstr>
      <vt:lpstr>Tiết 39: Thiên nhiên Bắc Mĩ</vt:lpstr>
      <vt:lpstr>     Dựa vào hình 36.3, cho biết Bắc Mĩ dọc theo kinh tuyến 1000T có các đới khí  hậu nào? Đới khí  hậu nào chiếm diện tích lớn nhất? </vt:lpstr>
      <vt:lpstr>Thảo luận theo nhóm</vt:lpstr>
      <vt:lpstr>PowerPoint Presentation</vt:lpstr>
      <vt:lpstr>Tiết 39: Thiên nhiên Bắc Mĩ</vt:lpstr>
      <vt:lpstr>Ngoài 2 sự phân hóa trên, khí hậu Bắc Mĩ còn phân hóa theo chiều nào nữa? Thể hiện rõ nét ở đâu?</vt:lpstr>
      <vt:lpstr>PowerPoint Presentation</vt:lpstr>
      <vt:lpstr>Tiết 39: Thiên nhiên Bắc Mĩ</vt:lpstr>
      <vt:lpstr>PowerPoint Presentation</vt:lpstr>
      <vt:lpstr>Bài tập:</vt:lpstr>
      <vt:lpstr>HƯỚNG DẪN VỀ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Thanh-PC</dc:creator>
  <cp:lastModifiedBy>Mit Mai</cp:lastModifiedBy>
  <cp:revision>263</cp:revision>
  <dcterms:created xsi:type="dcterms:W3CDTF">2011-01-06T02:15:00Z</dcterms:created>
  <dcterms:modified xsi:type="dcterms:W3CDTF">2020-03-30T08:31:46Z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1033-11.2.0.9075</vt:lpwstr>
  </property>
</Properties>
</file>